
<file path=[Content_Types].xml><?xml version="1.0" encoding="utf-8"?>
<Types xmlns="http://schemas.openxmlformats.org/package/2006/content-types">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omments/comment1.xml" ContentType="application/vnd.openxmlformats-officedocument.presentationml.comment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5431" r:id="rId6"/>
  </p:sldMasterIdLst>
  <p:notesMasterIdLst>
    <p:notesMasterId r:id="rId30"/>
  </p:notesMasterIdLst>
  <p:handoutMasterIdLst>
    <p:handoutMasterId r:id="rId31"/>
  </p:handoutMasterIdLst>
  <p:sldIdLst>
    <p:sldId id="371" r:id="rId7"/>
    <p:sldId id="339" r:id="rId8"/>
    <p:sldId id="372" r:id="rId9"/>
    <p:sldId id="373" r:id="rId10"/>
    <p:sldId id="374" r:id="rId11"/>
    <p:sldId id="375" r:id="rId12"/>
    <p:sldId id="376" r:id="rId13"/>
    <p:sldId id="377" r:id="rId14"/>
    <p:sldId id="378" r:id="rId15"/>
    <p:sldId id="379" r:id="rId16"/>
    <p:sldId id="380" r:id="rId17"/>
    <p:sldId id="381" r:id="rId18"/>
    <p:sldId id="382" r:id="rId19"/>
    <p:sldId id="383" r:id="rId20"/>
    <p:sldId id="384" r:id="rId21"/>
    <p:sldId id="385" r:id="rId22"/>
    <p:sldId id="386" r:id="rId23"/>
    <p:sldId id="387" r:id="rId24"/>
    <p:sldId id="388" r:id="rId25"/>
    <p:sldId id="389" r:id="rId26"/>
    <p:sldId id="390" r:id="rId27"/>
    <p:sldId id="391" r:id="rId28"/>
    <p:sldId id="392" r:id="rId29"/>
  </p:sldIdLst>
  <p:sldSz cx="12192000" cy="6858000"/>
  <p:notesSz cx="6858000" cy="9144000"/>
  <p:defaultTex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uthor" initials="A" lastIdx="1" clrIdx="0">
    <p:extLst>
      <p:ext uri="{19B8F6BF-5375-455C-9EA6-DF929625EA0E}">
        <p15:presenceInfo xmlns:p15="http://schemas.microsoft.com/office/powerpoint/2012/main" userId="Autho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C1DE"/>
    <a:srgbClr val="E5ECEB"/>
    <a:srgbClr val="95D600"/>
    <a:srgbClr val="FF6B00"/>
    <a:srgbClr val="FFC600"/>
    <a:srgbClr val="FF6900"/>
    <a:srgbClr val="93E5FF"/>
    <a:srgbClr val="7B7F9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45964A6-22BC-455C-9BB5-0A37EA7ABB87}" v="182" dt="2019-02-08T15:50:08.190"/>
  </p1510:revLst>
</p1510:revInfo>
</file>

<file path=ppt/tableStyles.xml><?xml version="1.0" encoding="utf-8"?>
<a:tblStyleLst xmlns:a="http://schemas.openxmlformats.org/drawingml/2006/main" def="{2D5ABB26-0587-4C30-8999-92F81FD0307C}">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4580" autoAdjust="0"/>
    <p:restoredTop sz="45156" autoAdjust="0"/>
  </p:normalViewPr>
  <p:slideViewPr>
    <p:cSldViewPr snapToGrid="0">
      <p:cViewPr varScale="1">
        <p:scale>
          <a:sx n="40" d="100"/>
          <a:sy n="40" d="100"/>
        </p:scale>
        <p:origin x="1896" y="54"/>
      </p:cViewPr>
      <p:guideLst>
        <p:guide orient="horz" pos="2160"/>
        <p:guide pos="3840"/>
      </p:guideLst>
    </p:cSldViewPr>
  </p:slideViewPr>
  <p:outlineViewPr>
    <p:cViewPr>
      <p:scale>
        <a:sx n="33" d="100"/>
        <a:sy n="33" d="100"/>
      </p:scale>
      <p:origin x="0" y="0"/>
    </p:cViewPr>
  </p:outlineViewPr>
  <p:notesTextViewPr>
    <p:cViewPr>
      <p:scale>
        <a:sx n="200" d="100"/>
        <a:sy n="200" d="100"/>
      </p:scale>
      <p:origin x="0" y="0"/>
    </p:cViewPr>
  </p:notesTextViewPr>
  <p:sorterViewPr>
    <p:cViewPr varScale="1">
      <p:scale>
        <a:sx n="100" d="100"/>
        <a:sy n="100" d="100"/>
      </p:scale>
      <p:origin x="0" y="0"/>
    </p:cViewPr>
  </p:sorterViewPr>
  <p:notesViewPr>
    <p:cSldViewPr snapToGrid="0">
      <p:cViewPr varScale="1">
        <p:scale>
          <a:sx n="66" d="100"/>
          <a:sy n="66" d="100"/>
        </p:scale>
        <p:origin x="2752" y="19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21" Type="http://schemas.openxmlformats.org/officeDocument/2006/relationships/slide" Target="slides/slide15.xml"/><Relationship Id="rId34" Type="http://schemas.openxmlformats.org/officeDocument/2006/relationships/viewProps" Target="viewProp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1" Type="http://schemas.openxmlformats.org/officeDocument/2006/relationships/customXml" Target="../customXml/item1.xml"/><Relationship Id="rId6" Type="http://schemas.openxmlformats.org/officeDocument/2006/relationships/slideMaster" Target="slideMasters/slideMaster1.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commentAuthors" Target="commentAuthors.xml"/><Relationship Id="rId37" Type="http://schemas.microsoft.com/office/2015/10/relationships/revisionInfo" Target="revisionInfo.xml"/><Relationship Id="rId5" Type="http://schemas.openxmlformats.org/officeDocument/2006/relationships/customXml" Target="../customXml/item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tableStyles" Target="tableStyle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handoutMaster" Target="handoutMasters/handoutMaster1.xml"/><Relationship Id="rId4" Type="http://schemas.openxmlformats.org/officeDocument/2006/relationships/customXml" Target="../customXml/item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notesMaster" Target="notesMasters/notesMaster1.xml"/><Relationship Id="rId35" Type="http://schemas.openxmlformats.org/officeDocument/2006/relationships/theme" Target="theme/theme1.xml"/><Relationship Id="rId8" Type="http://schemas.openxmlformats.org/officeDocument/2006/relationships/slide" Target="slides/slide2.xml"/><Relationship Id="rId3" Type="http://schemas.openxmlformats.org/officeDocument/2006/relationships/customXml" Target="../customXml/item3.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9-02-11T14:19:03.737" idx="1">
    <p:pos x="10" y="10"/>
    <p:text>Please check if my changes in the note are accurate.</p:text>
    <p:extLst>
      <p:ext uri="{C676402C-5697-4E1C-873F-D02D1690AC5C}">
        <p15:threadingInfo xmlns:p15="http://schemas.microsoft.com/office/powerpoint/2012/main" timeZoneBias="300"/>
      </p:ext>
    </p:extLst>
  </p:cm>
</p:cmLst>
</file>

<file path=ppt/drawings/_rels/vmlDrawing1.vml.rels><?xml version="1.0" encoding="UTF-8" standalone="yes"?>
<Relationships xmlns="http://schemas.openxmlformats.org/package/2006/relationships"><Relationship Id="rId2" Type="http://schemas.openxmlformats.org/officeDocument/2006/relationships/image" Target="../media/image16.wmf"/><Relationship Id="rId1" Type="http://schemas.openxmlformats.org/officeDocument/2006/relationships/image" Target="../media/image15.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8.wmf"/><Relationship Id="rId2" Type="http://schemas.openxmlformats.org/officeDocument/2006/relationships/image" Target="../media/image17.wmf"/><Relationship Id="rId1" Type="http://schemas.openxmlformats.org/officeDocument/2006/relationships/image" Target="../media/image15.wmf"/><Relationship Id="rId6" Type="http://schemas.openxmlformats.org/officeDocument/2006/relationships/image" Target="../media/image20.wmf"/><Relationship Id="rId5" Type="http://schemas.openxmlformats.org/officeDocument/2006/relationships/image" Target="../media/image16.wmf"/><Relationship Id="rId4" Type="http://schemas.openxmlformats.org/officeDocument/2006/relationships/image" Target="../media/image19.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7B394A5-FD1F-430F-BB3A-F7878AC293E0}"/>
              </a:ext>
            </a:extLst>
          </p:cNvPr>
          <p:cNvSpPr>
            <a:spLocks noGrp="1"/>
          </p:cNvSpPr>
          <p:nvPr>
            <p:ph type="hdr" sz="quarter"/>
          </p:nvPr>
        </p:nvSpPr>
        <p:spPr>
          <a:xfrm>
            <a:off x="0" y="0"/>
            <a:ext cx="2971800" cy="458788"/>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dirty="0"/>
          </a:p>
        </p:txBody>
      </p:sp>
      <p:sp>
        <p:nvSpPr>
          <p:cNvPr id="3" name="Date Placeholder 2">
            <a:extLst>
              <a:ext uri="{FF2B5EF4-FFF2-40B4-BE49-F238E27FC236}">
                <a16:creationId xmlns:a16="http://schemas.microsoft.com/office/drawing/2014/main" id="{E6ABC0BB-F774-4303-9701-003B3E743AFE}"/>
              </a:ext>
            </a:extLst>
          </p:cNvPr>
          <p:cNvSpPr>
            <a:spLocks noGrp="1"/>
          </p:cNvSpPr>
          <p:nvPr>
            <p:ph type="dt" sz="quarter" idx="1"/>
          </p:nvPr>
        </p:nvSpPr>
        <p:spPr>
          <a:xfrm>
            <a:off x="3884613" y="0"/>
            <a:ext cx="2971800" cy="458788"/>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charset="0"/>
                <a:ea typeface="ＭＳ Ｐゴシック" charset="-128"/>
              </a:defRPr>
            </a:lvl1pPr>
          </a:lstStyle>
          <a:p>
            <a:pPr>
              <a:defRPr/>
            </a:pPr>
            <a:fld id="{EB52217F-109B-4561-ACE4-BE073A308A21}" type="datetimeFigureOut">
              <a:rPr lang="en-US" altLang="en-US"/>
              <a:pPr>
                <a:defRPr/>
              </a:pPr>
              <a:t>2/11/2019</a:t>
            </a:fld>
            <a:endParaRPr lang="en-US" altLang="en-US" dirty="0"/>
          </a:p>
        </p:txBody>
      </p:sp>
      <p:sp>
        <p:nvSpPr>
          <p:cNvPr id="4" name="Footer Placeholder 3">
            <a:extLst>
              <a:ext uri="{FF2B5EF4-FFF2-40B4-BE49-F238E27FC236}">
                <a16:creationId xmlns:a16="http://schemas.microsoft.com/office/drawing/2014/main" id="{363CE605-DAD4-4C64-BE6E-BE3D8E5504AE}"/>
              </a:ext>
            </a:extLst>
          </p:cNvPr>
          <p:cNvSpPr>
            <a:spLocks noGrp="1"/>
          </p:cNvSpPr>
          <p:nvPr>
            <p:ph type="ftr" sz="quarter" idx="2"/>
          </p:nvPr>
        </p:nvSpPr>
        <p:spPr>
          <a:xfrm>
            <a:off x="0" y="8685213"/>
            <a:ext cx="2971800" cy="458787"/>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dirty="0"/>
          </a:p>
        </p:txBody>
      </p:sp>
      <p:sp>
        <p:nvSpPr>
          <p:cNvPr id="5" name="Slide Number Placeholder 4">
            <a:extLst>
              <a:ext uri="{FF2B5EF4-FFF2-40B4-BE49-F238E27FC236}">
                <a16:creationId xmlns:a16="http://schemas.microsoft.com/office/drawing/2014/main" id="{5F699187-58AF-4D6B-8526-D5C98A6AF82B}"/>
              </a:ext>
            </a:extLst>
          </p:cNvPr>
          <p:cNvSpPr>
            <a:spLocks noGrp="1"/>
          </p:cNvSpPr>
          <p:nvPr>
            <p:ph type="sldNum" sz="quarter" idx="3"/>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charset="0"/>
                <a:ea typeface="ＭＳ Ｐゴシック" charset="-128"/>
              </a:defRPr>
            </a:lvl1pPr>
          </a:lstStyle>
          <a:p>
            <a:pPr>
              <a:defRPr/>
            </a:pPr>
            <a:fld id="{79C45C6D-DBFC-4B67-A8DE-9C2360ACC98E}" type="slidenum">
              <a:rPr lang="en-US" altLang="en-US"/>
              <a:pPr>
                <a:defRPr/>
              </a:pPr>
              <a:t>‹#›</a:t>
            </a:fld>
            <a:endParaRPr lang="en-US" altLang="en-US" dirty="0"/>
          </a:p>
        </p:txBody>
      </p:sp>
    </p:spTree>
    <p:extLst>
      <p:ext uri="{BB962C8B-B14F-4D97-AF65-F5344CB8AC3E}">
        <p14:creationId xmlns:p14="http://schemas.microsoft.com/office/powerpoint/2010/main" val="85318220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97C0424-39BA-4205-9510-7D8372B40FAD}"/>
              </a:ext>
            </a:extLst>
          </p:cNvPr>
          <p:cNvSpPr>
            <a:spLocks noGrp="1"/>
          </p:cNvSpPr>
          <p:nvPr>
            <p:ph type="hdr" sz="quarter"/>
          </p:nvPr>
        </p:nvSpPr>
        <p:spPr>
          <a:xfrm>
            <a:off x="0" y="0"/>
            <a:ext cx="2971800" cy="458788"/>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dirty="0"/>
          </a:p>
        </p:txBody>
      </p:sp>
      <p:sp>
        <p:nvSpPr>
          <p:cNvPr id="3" name="Date Placeholder 2">
            <a:extLst>
              <a:ext uri="{FF2B5EF4-FFF2-40B4-BE49-F238E27FC236}">
                <a16:creationId xmlns:a16="http://schemas.microsoft.com/office/drawing/2014/main" id="{190861BC-4E89-4909-9F41-7A6E20183733}"/>
              </a:ext>
            </a:extLst>
          </p:cNvPr>
          <p:cNvSpPr>
            <a:spLocks noGrp="1"/>
          </p:cNvSpPr>
          <p:nvPr>
            <p:ph type="dt" idx="1"/>
          </p:nvPr>
        </p:nvSpPr>
        <p:spPr>
          <a:xfrm>
            <a:off x="3884613" y="0"/>
            <a:ext cx="2971800" cy="458788"/>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charset="0"/>
                <a:ea typeface="ＭＳ Ｐゴシック" charset="-128"/>
              </a:defRPr>
            </a:lvl1pPr>
          </a:lstStyle>
          <a:p>
            <a:pPr>
              <a:defRPr/>
            </a:pPr>
            <a:fld id="{5B25F150-DB0B-4758-AFA9-222A6E446235}" type="datetimeFigureOut">
              <a:rPr lang="en-US" altLang="en-US"/>
              <a:pPr>
                <a:defRPr/>
              </a:pPr>
              <a:t>2/11/2019</a:t>
            </a:fld>
            <a:endParaRPr lang="en-US" altLang="en-US" dirty="0"/>
          </a:p>
        </p:txBody>
      </p:sp>
      <p:sp>
        <p:nvSpPr>
          <p:cNvPr id="4" name="Slide Image Placeholder 3">
            <a:extLst>
              <a:ext uri="{FF2B5EF4-FFF2-40B4-BE49-F238E27FC236}">
                <a16:creationId xmlns:a16="http://schemas.microsoft.com/office/drawing/2014/main" id="{D5B20C51-CC4D-4C34-9C63-92F50CE02E99}"/>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a:extLst>
              <a:ext uri="{FF2B5EF4-FFF2-40B4-BE49-F238E27FC236}">
                <a16:creationId xmlns:a16="http://schemas.microsoft.com/office/drawing/2014/main" id="{DAC138B7-E2A5-4B5D-ADC2-E53A511B52FC}"/>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6" name="Footer Placeholder 5">
            <a:extLst>
              <a:ext uri="{FF2B5EF4-FFF2-40B4-BE49-F238E27FC236}">
                <a16:creationId xmlns:a16="http://schemas.microsoft.com/office/drawing/2014/main" id="{59A61A1A-4481-471C-A253-BE997586AA04}"/>
              </a:ext>
            </a:extLst>
          </p:cNvPr>
          <p:cNvSpPr>
            <a:spLocks noGrp="1"/>
          </p:cNvSpPr>
          <p:nvPr>
            <p:ph type="ftr" sz="quarter" idx="4"/>
          </p:nvPr>
        </p:nvSpPr>
        <p:spPr>
          <a:xfrm>
            <a:off x="0" y="8685213"/>
            <a:ext cx="2971800" cy="458787"/>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dirty="0"/>
          </a:p>
        </p:txBody>
      </p:sp>
      <p:sp>
        <p:nvSpPr>
          <p:cNvPr id="7" name="Slide Number Placeholder 6">
            <a:extLst>
              <a:ext uri="{FF2B5EF4-FFF2-40B4-BE49-F238E27FC236}">
                <a16:creationId xmlns:a16="http://schemas.microsoft.com/office/drawing/2014/main" id="{1BC0DDD9-A1C6-46BA-89ED-AF0DD2672605}"/>
              </a:ext>
            </a:extLst>
          </p:cNvPr>
          <p:cNvSpPr>
            <a:spLocks noGrp="1"/>
          </p:cNvSpPr>
          <p:nvPr>
            <p:ph type="sldNum" sz="quarter" idx="5"/>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charset="0"/>
                <a:ea typeface="ＭＳ Ｐゴシック" charset="-128"/>
              </a:defRPr>
            </a:lvl1pPr>
          </a:lstStyle>
          <a:p>
            <a:pPr>
              <a:defRPr/>
            </a:pPr>
            <a:fld id="{3B16354E-6974-4833-AB87-3220A0835E84}" type="slidenum">
              <a:rPr lang="en-US" altLang="en-US"/>
              <a:pPr>
                <a:defRPr/>
              </a:pPr>
              <a:t>‹#›</a:t>
            </a:fld>
            <a:endParaRPr lang="en-US" altLang="en-US" dirty="0"/>
          </a:p>
        </p:txBody>
      </p:sp>
    </p:spTree>
    <p:extLst>
      <p:ext uri="{BB962C8B-B14F-4D97-AF65-F5344CB8AC3E}">
        <p14:creationId xmlns:p14="http://schemas.microsoft.com/office/powerpoint/2010/main" val="976758004"/>
      </p:ext>
    </p:extLst>
  </p:cSld>
  <p:clrMap bg1="lt1" tx1="dk1" bg2="lt2" tx2="dk2" accent1="accent1" accent2="accent2" accent3="accent3" accent4="accent4" accent5="accent5" accent6="accent6" hlink="hlink" folHlink="folHlink"/>
  <p:notesStyle>
    <a:lvl1pPr algn="l" rtl="0" eaLnBrk="0" fontAlgn="base" hangingPunct="0">
      <a:spcBef>
        <a:spcPts val="600"/>
      </a:spcBef>
      <a:spcAft>
        <a:spcPct val="0"/>
      </a:spcAft>
      <a:defRPr sz="1200" kern="1200">
        <a:solidFill>
          <a:schemeClr val="tx1"/>
        </a:solidFill>
        <a:latin typeface="+mn-lt"/>
        <a:ea typeface="ＭＳ Ｐゴシック" charset="0"/>
        <a:cs typeface="ＭＳ Ｐゴシック" charset="0"/>
      </a:defRPr>
    </a:lvl1pPr>
    <a:lvl2pPr marL="457200" algn="l" rtl="0" eaLnBrk="0" fontAlgn="base" hangingPunct="0">
      <a:spcBef>
        <a:spcPts val="0"/>
      </a:spcBef>
      <a:spcAft>
        <a:spcPct val="0"/>
      </a:spcAft>
      <a:defRPr sz="1200" kern="1200">
        <a:solidFill>
          <a:schemeClr val="tx1"/>
        </a:solidFill>
        <a:latin typeface="+mn-lt"/>
        <a:ea typeface="ＭＳ Ｐゴシック" charset="0"/>
        <a:cs typeface="+mn-cs"/>
      </a:defRPr>
    </a:lvl2pPr>
    <a:lvl3pPr marL="914400" algn="l" rtl="0" eaLnBrk="0" fontAlgn="base" hangingPunct="0">
      <a:spcBef>
        <a:spcPts val="0"/>
      </a:spcBef>
      <a:spcAft>
        <a:spcPct val="0"/>
      </a:spcAft>
      <a:defRPr sz="1200" kern="1200">
        <a:solidFill>
          <a:schemeClr val="tx1"/>
        </a:solidFill>
        <a:latin typeface="+mn-lt"/>
        <a:ea typeface="ＭＳ Ｐゴシック" charset="0"/>
        <a:cs typeface="+mn-cs"/>
      </a:defRPr>
    </a:lvl3pPr>
    <a:lvl4pPr marL="1371600" algn="l" rtl="0" eaLnBrk="0" fontAlgn="base" hangingPunct="0">
      <a:spcBef>
        <a:spcPts val="0"/>
      </a:spcBef>
      <a:spcAft>
        <a:spcPct val="0"/>
      </a:spcAft>
      <a:defRPr sz="1200" kern="1200">
        <a:solidFill>
          <a:schemeClr val="tx1"/>
        </a:solidFill>
        <a:latin typeface="+mn-lt"/>
        <a:ea typeface="ＭＳ Ｐゴシック" charset="0"/>
        <a:cs typeface="+mn-cs"/>
      </a:defRPr>
    </a:lvl4pPr>
    <a:lvl5pPr marL="1828800" algn="l" rtl="0" eaLnBrk="0" fontAlgn="base" hangingPunct="0">
      <a:spcBef>
        <a:spcPts val="0"/>
      </a:spcBef>
      <a:spcAft>
        <a:spcPct val="0"/>
      </a:spcAft>
      <a:defRPr sz="1200" kern="1200">
        <a:solidFill>
          <a:schemeClr val="tx1"/>
        </a:solidFill>
        <a:latin typeface="+mn-lt"/>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600"/>
              </a:spcBef>
              <a:spcAft>
                <a:spcPct val="0"/>
              </a:spcAft>
              <a:buClrTx/>
              <a:buSzTx/>
              <a:buFontTx/>
              <a:buNone/>
              <a:tabLst/>
              <a:defRPr/>
            </a:pPr>
            <a:r>
              <a:rPr lang="en-US" altLang="zh-CN" dirty="0"/>
              <a:t>Hello and welcome! In this video, we will look at PWM and servo control.</a:t>
            </a:r>
            <a:endParaRPr lang="en-GB" dirty="0"/>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a:t>
            </a:fld>
            <a:endParaRPr lang="en-US" altLang="en-US" dirty="0"/>
          </a:p>
        </p:txBody>
      </p:sp>
    </p:spTree>
    <p:extLst>
      <p:ext uri="{BB962C8B-B14F-4D97-AF65-F5344CB8AC3E}">
        <p14:creationId xmlns:p14="http://schemas.microsoft.com/office/powerpoint/2010/main" val="30446228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600"/>
              </a:spcBef>
              <a:spcAft>
                <a:spcPct val="0"/>
              </a:spcAft>
              <a:buClrTx/>
              <a:buSzTx/>
              <a:buFontTx/>
              <a:buNone/>
              <a:tabLst/>
              <a:defRPr/>
            </a:pPr>
            <a:r>
              <a:rPr lang="en-US" dirty="0"/>
              <a:t>The motor can now spin forward.</a:t>
            </a:r>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10</a:t>
            </a:fld>
            <a:endParaRPr lang="en-US" altLang="en-US" dirty="0"/>
          </a:p>
        </p:txBody>
      </p:sp>
    </p:spTree>
    <p:extLst>
      <p:ext uri="{BB962C8B-B14F-4D97-AF65-F5344CB8AC3E}">
        <p14:creationId xmlns:p14="http://schemas.microsoft.com/office/powerpoint/2010/main" val="16635510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600"/>
              </a:spcBef>
              <a:spcAft>
                <a:spcPct val="0"/>
              </a:spcAft>
              <a:buClrTx/>
              <a:buSzTx/>
              <a:buFontTx/>
              <a:buNone/>
              <a:tabLst/>
              <a:defRPr/>
            </a:pPr>
            <a:r>
              <a:rPr lang="en-US" dirty="0"/>
              <a:t>By changing which</a:t>
            </a:r>
            <a:r>
              <a:rPr lang="en-US" baseline="0" dirty="0"/>
              <a:t> transistors are on, the motor’s polarity (i.e., direction of motion) can be reversed.</a:t>
            </a:r>
            <a:endParaRPr lang="en-US" dirty="0"/>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11</a:t>
            </a:fld>
            <a:endParaRPr lang="en-US" altLang="en-US" dirty="0"/>
          </a:p>
        </p:txBody>
      </p:sp>
    </p:spTree>
    <p:extLst>
      <p:ext uri="{BB962C8B-B14F-4D97-AF65-F5344CB8AC3E}">
        <p14:creationId xmlns:p14="http://schemas.microsoft.com/office/powerpoint/2010/main" val="18665446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600"/>
              </a:spcBef>
              <a:spcAft>
                <a:spcPct val="0"/>
              </a:spcAft>
              <a:buClrTx/>
              <a:buSzTx/>
              <a:buFontTx/>
              <a:buNone/>
              <a:tabLst/>
              <a:defRPr/>
            </a:pPr>
            <a:r>
              <a:rPr lang="en-US" dirty="0"/>
              <a:t>The</a:t>
            </a:r>
            <a:r>
              <a:rPr lang="en-US" baseline="0" dirty="0"/>
              <a:t> motor’s terminals can be shorted. This will maximize the current flowing through the winding, and cause the motor shaft to want to resist rotation. This is the principle behind </a:t>
            </a:r>
            <a:r>
              <a:rPr lang="en-US" b="0" baseline="0" dirty="0"/>
              <a:t>dynamic braking </a:t>
            </a:r>
            <a:r>
              <a:rPr lang="en-US" baseline="0" dirty="0"/>
              <a:t>in electric motors.</a:t>
            </a:r>
            <a:endParaRPr lang="en-US" dirty="0"/>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12</a:t>
            </a:fld>
            <a:endParaRPr lang="en-US" altLang="en-US" dirty="0"/>
          </a:p>
        </p:txBody>
      </p:sp>
    </p:spTree>
    <p:extLst>
      <p:ext uri="{BB962C8B-B14F-4D97-AF65-F5344CB8AC3E}">
        <p14:creationId xmlns:p14="http://schemas.microsoft.com/office/powerpoint/2010/main" val="913978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600"/>
              </a:spcBef>
              <a:spcAft>
                <a:spcPct val="0"/>
              </a:spcAft>
              <a:buClrTx/>
              <a:buSzTx/>
              <a:buFontTx/>
              <a:buNone/>
              <a:tabLst/>
              <a:defRPr/>
            </a:pPr>
            <a:r>
              <a:rPr lang="en-US" dirty="0"/>
              <a:t>When</a:t>
            </a:r>
            <a:r>
              <a:rPr lang="en-US" baseline="0" dirty="0"/>
              <a:t> designing the controller, take care to avoid conditions under which battery terminals are shorted. This usually causes massive failure on the motor controller board, and is a very common mistake in motor controller design.</a:t>
            </a:r>
            <a:endParaRPr lang="en-US" dirty="0"/>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13</a:t>
            </a:fld>
            <a:endParaRPr lang="en-US" altLang="en-US" dirty="0"/>
          </a:p>
        </p:txBody>
      </p:sp>
    </p:spTree>
    <p:extLst>
      <p:ext uri="{BB962C8B-B14F-4D97-AF65-F5344CB8AC3E}">
        <p14:creationId xmlns:p14="http://schemas.microsoft.com/office/powerpoint/2010/main" val="1385630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600"/>
              </a:spcBef>
              <a:spcAft>
                <a:spcPct val="0"/>
              </a:spcAft>
              <a:buClrTx/>
              <a:buSzTx/>
              <a:buFontTx/>
              <a:buNone/>
              <a:tabLst/>
              <a:defRPr/>
            </a:pPr>
            <a:r>
              <a:rPr lang="en-US" dirty="0"/>
              <a:t>Because</a:t>
            </a:r>
            <a:r>
              <a:rPr lang="en-US" baseline="0" dirty="0"/>
              <a:t> the motor can now have reversible polarity, it is impractical to add kickback diodes across the motor terminals. Instead, we can add the diodes across the transistors, such that the inductive kickback from the winding would be shorted to the supply. This has a similar effect to adding snubber diodes to a single transistor controller configuration.</a:t>
            </a:r>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14</a:t>
            </a:fld>
            <a:endParaRPr lang="en-US" altLang="en-US" dirty="0"/>
          </a:p>
        </p:txBody>
      </p:sp>
    </p:spTree>
    <p:extLst>
      <p:ext uri="{BB962C8B-B14F-4D97-AF65-F5344CB8AC3E}">
        <p14:creationId xmlns:p14="http://schemas.microsoft.com/office/powerpoint/2010/main" val="4988724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Let’s summarize what we have learnt so far. </a:t>
            </a:r>
            <a:r>
              <a:rPr lang="en-US" dirty="0"/>
              <a:t>By using one FET, we can achieve basic motor control functions, that is, acceleration and coasting. A half-bridge consisting of two FETs can provide braking. A full H-bridge configuration allows the motor to rotate in both directions. We need to be careful not to short battery terminals in H-bridge.</a:t>
            </a:r>
          </a:p>
          <a:p>
            <a:endParaRPr lang="en-GB" dirty="0"/>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15</a:t>
            </a:fld>
            <a:endParaRPr lang="en-US" altLang="en-US" dirty="0"/>
          </a:p>
        </p:txBody>
      </p:sp>
    </p:spTree>
    <p:extLst>
      <p:ext uri="{BB962C8B-B14F-4D97-AF65-F5344CB8AC3E}">
        <p14:creationId xmlns:p14="http://schemas.microsoft.com/office/powerpoint/2010/main" val="3946089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600"/>
              </a:spcBef>
              <a:spcAft>
                <a:spcPct val="0"/>
              </a:spcAft>
              <a:buClrTx/>
              <a:buSzTx/>
              <a:buFontTx/>
              <a:buNone/>
              <a:tabLst/>
              <a:defRPr/>
            </a:pPr>
            <a:r>
              <a:rPr lang="en-US" dirty="0"/>
              <a:t>The autonomous</a:t>
            </a:r>
            <a:r>
              <a:rPr lang="en-US" baseline="0" dirty="0"/>
              <a:t> car consists of DC motors that provide forward motion, and DC servos that provide steering capabilities. Both can be controlled using PWM.</a:t>
            </a:r>
            <a:endParaRPr lang="en-US" dirty="0"/>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16</a:t>
            </a:fld>
            <a:endParaRPr lang="en-US" altLang="en-US" dirty="0"/>
          </a:p>
        </p:txBody>
      </p:sp>
    </p:spTree>
    <p:extLst>
      <p:ext uri="{BB962C8B-B14F-4D97-AF65-F5344CB8AC3E}">
        <p14:creationId xmlns:p14="http://schemas.microsoft.com/office/powerpoint/2010/main" val="31117810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600"/>
              </a:spcBef>
              <a:spcAft>
                <a:spcPct val="0"/>
              </a:spcAft>
              <a:buClrTx/>
              <a:buSzTx/>
              <a:buFontTx/>
              <a:buNone/>
              <a:tabLst/>
              <a:defRPr/>
            </a:pPr>
            <a:r>
              <a:rPr lang="en-US" dirty="0"/>
              <a:t>PWM</a:t>
            </a:r>
            <a:r>
              <a:rPr lang="en-US" baseline="0" dirty="0"/>
              <a:t> is used to vary the torque of an electrical DC motor. The idea is that if one switches the power (motor current) off and on fast enough, the inertia of the system and the motor is such that the output torque will average between the off and on torque, and the resultant torque will be something in between. The alternative approach would be to reduce the current i</a:t>
            </a:r>
            <a:r>
              <a:rPr lang="en-US" baseline="-25000" dirty="0"/>
              <a:t>m</a:t>
            </a:r>
            <a:r>
              <a:rPr lang="en-US" baseline="0" dirty="0"/>
              <a:t> by placing the FET somewhere in between an ON and OFF state, but this would cause large power dissipation in the transistor.</a:t>
            </a:r>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17</a:t>
            </a:fld>
            <a:endParaRPr lang="en-US" altLang="en-US" dirty="0"/>
          </a:p>
        </p:txBody>
      </p:sp>
    </p:spTree>
    <p:extLst>
      <p:ext uri="{BB962C8B-B14F-4D97-AF65-F5344CB8AC3E}">
        <p14:creationId xmlns:p14="http://schemas.microsoft.com/office/powerpoint/2010/main" val="4923174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600"/>
              </a:spcBef>
              <a:spcAft>
                <a:spcPct val="0"/>
              </a:spcAft>
              <a:buClrTx/>
              <a:buSzTx/>
              <a:buFontTx/>
              <a:buNone/>
              <a:tabLst/>
              <a:defRPr/>
            </a:pPr>
            <a:r>
              <a:rPr lang="en-US" dirty="0"/>
              <a:t>The PWM</a:t>
            </a:r>
            <a:r>
              <a:rPr lang="en-US" baseline="0" dirty="0"/>
              <a:t> pulse fed into the motor controller will switch the transistor off and on at a fast rate. The duty cycle of the waveform is defined as t</a:t>
            </a:r>
            <a:r>
              <a:rPr lang="en-US" baseline="-25000" dirty="0"/>
              <a:t>on</a:t>
            </a:r>
            <a:r>
              <a:rPr lang="en-US" baseline="0" dirty="0"/>
              <a:t>/t. As long as the PWM is fast (for most systems f&gt;50Hz), the effective torque felt by the system will be the average torque, i.e., tau_aver = k</a:t>
            </a:r>
            <a:r>
              <a:rPr lang="en-US" baseline="-25000" dirty="0"/>
              <a:t>t</a:t>
            </a:r>
            <a:r>
              <a:rPr lang="en-US" baseline="0" dirty="0"/>
              <a:t> * d*i</a:t>
            </a:r>
            <a:r>
              <a:rPr lang="en-US" baseline="-25000" dirty="0"/>
              <a:t>m</a:t>
            </a:r>
            <a:r>
              <a:rPr lang="en-US" baseline="0" dirty="0"/>
              <a:t>, where k</a:t>
            </a:r>
            <a:r>
              <a:rPr lang="en-US" baseline="-25000" dirty="0"/>
              <a:t>t</a:t>
            </a:r>
            <a:r>
              <a:rPr lang="en-US" baseline="0" dirty="0"/>
              <a:t> is a constant that relates current through the winding (motor current) to output torque. k</a:t>
            </a:r>
            <a:r>
              <a:rPr lang="en-US" baseline="-25000" dirty="0"/>
              <a:t>t</a:t>
            </a:r>
            <a:r>
              <a:rPr lang="en-US" baseline="0" dirty="0"/>
              <a:t> is constant because of Lorentz’ Law.</a:t>
            </a:r>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18</a:t>
            </a:fld>
            <a:endParaRPr lang="en-US" altLang="en-US" dirty="0"/>
          </a:p>
        </p:txBody>
      </p:sp>
    </p:spTree>
    <p:extLst>
      <p:ext uri="{BB962C8B-B14F-4D97-AF65-F5344CB8AC3E}">
        <p14:creationId xmlns:p14="http://schemas.microsoft.com/office/powerpoint/2010/main" val="33618012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600"/>
              </a:spcBef>
              <a:spcAft>
                <a:spcPct val="0"/>
              </a:spcAft>
              <a:buClrTx/>
              <a:buSzTx/>
              <a:buFontTx/>
              <a:buNone/>
              <a:tabLst/>
              <a:defRPr/>
            </a:pPr>
            <a:r>
              <a:rPr lang="en-US" dirty="0"/>
              <a:t>Radio-controlled (RC)</a:t>
            </a:r>
            <a:r>
              <a:rPr lang="en-US" baseline="0" dirty="0"/>
              <a:t> servos were initially developed as actuators for remote-controlled vehicles. Today, RC servos are used in a variety of other applications, such as robotics. The benefit of using an RC servo is that most remote-controlled car chassis (which form the basis of autonomous driving car development) are set up to use them for control. RC servos are also easy to control, and require standard power supply and control.</a:t>
            </a:r>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19</a:t>
            </a:fld>
            <a:endParaRPr lang="en-US" altLang="en-US" dirty="0"/>
          </a:p>
        </p:txBody>
      </p:sp>
    </p:spTree>
    <p:extLst>
      <p:ext uri="{BB962C8B-B14F-4D97-AF65-F5344CB8AC3E}">
        <p14:creationId xmlns:p14="http://schemas.microsoft.com/office/powerpoint/2010/main" val="10208814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600"/>
              </a:spcBef>
              <a:spcAft>
                <a:spcPct val="0"/>
              </a:spcAft>
              <a:buClrTx/>
              <a:buSzTx/>
              <a:buFontTx/>
              <a:buNone/>
              <a:tabLst/>
              <a:defRPr/>
            </a:pPr>
            <a:r>
              <a:rPr lang="en-US" dirty="0"/>
              <a:t>We will go through the basic design of motor controllers and </a:t>
            </a:r>
            <a:r>
              <a:rPr lang="en-US" baseline="0" dirty="0"/>
              <a:t>pulse-width modulation (</a:t>
            </a:r>
            <a:r>
              <a:rPr lang="en-US" dirty="0"/>
              <a:t>PWM) for both velocity and steering control.</a:t>
            </a:r>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a:t>
            </a:fld>
            <a:endParaRPr lang="en-US" altLang="en-US" dirty="0"/>
          </a:p>
        </p:txBody>
      </p:sp>
    </p:spTree>
    <p:extLst>
      <p:ext uri="{BB962C8B-B14F-4D97-AF65-F5344CB8AC3E}">
        <p14:creationId xmlns:p14="http://schemas.microsoft.com/office/powerpoint/2010/main" val="38691177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600"/>
              </a:spcBef>
              <a:spcAft>
                <a:spcPct val="0"/>
              </a:spcAft>
              <a:buClrTx/>
              <a:buSzTx/>
              <a:buFontTx/>
              <a:buNone/>
              <a:tabLst/>
              <a:defRPr/>
            </a:pPr>
            <a:r>
              <a:rPr lang="en-US" dirty="0"/>
              <a:t>Commonly</a:t>
            </a:r>
            <a:r>
              <a:rPr lang="en-US" baseline="0" dirty="0"/>
              <a:t>, RC servos have three power supply and control wires.  Red provides the supply voltage of 5V, black is usually ground, and white or yellow is the control input to the servo. The servo contains its own position controller, usually a potentiometer. The controller does not give a very precise position feedback; however, coupled with the control feedback from the line following the autonomous car, it is usually sufficient. The signal is what provides the input on which direction to point the servo. The signal is provided in the form of a pulse train, with an amplitude of 5V. The period of the pulse train is typically 20 ms to 30 ms, but this period does not affect the direction the servo points. Rather, the pulse determines which way the servo is turning. The pulse varies from 0.5 ms to 3 ms. Typically 1.5 ms, the servo is in the middle of its stroke, 0.5 ms on one side, and 3 ms is on the other side. This may vary somewhat among servo manufacturers, and must be tested before implementation.</a:t>
            </a:r>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20</a:t>
            </a:fld>
            <a:endParaRPr lang="en-US" altLang="en-US" dirty="0"/>
          </a:p>
        </p:txBody>
      </p:sp>
    </p:spTree>
    <p:extLst>
      <p:ext uri="{BB962C8B-B14F-4D97-AF65-F5344CB8AC3E}">
        <p14:creationId xmlns:p14="http://schemas.microsoft.com/office/powerpoint/2010/main" val="41566081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600"/>
              </a:spcBef>
              <a:spcAft>
                <a:spcPct val="0"/>
              </a:spcAft>
              <a:buClrTx/>
              <a:buSzTx/>
              <a:buFontTx/>
              <a:buNone/>
              <a:tabLst/>
              <a:defRPr/>
            </a:pPr>
            <a:r>
              <a:rPr lang="en-US" baseline="0" dirty="0"/>
              <a:t>PWM can be successfully used to control the servo direction, but the principle is slightly different.</a:t>
            </a:r>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21</a:t>
            </a:fld>
            <a:endParaRPr lang="en-US" altLang="en-US" dirty="0"/>
          </a:p>
        </p:txBody>
      </p:sp>
    </p:spTree>
    <p:extLst>
      <p:ext uri="{BB962C8B-B14F-4D97-AF65-F5344CB8AC3E}">
        <p14:creationId xmlns:p14="http://schemas.microsoft.com/office/powerpoint/2010/main" val="17338964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600"/>
              </a:spcBef>
              <a:spcAft>
                <a:spcPct val="0"/>
              </a:spcAft>
              <a:buClrTx/>
              <a:buSzTx/>
              <a:buFontTx/>
              <a:buNone/>
              <a:tabLst/>
              <a:defRPr/>
            </a:pPr>
            <a:r>
              <a:rPr lang="en-US" dirty="0"/>
              <a:t>We can generate PWM using a microcontroller’s timer function. Each timer has multiple channels, which can be connected to a GPIO pin to trigger PWM output.</a:t>
            </a:r>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22</a:t>
            </a:fld>
            <a:endParaRPr lang="en-US" altLang="en-US" dirty="0"/>
          </a:p>
        </p:txBody>
      </p:sp>
    </p:spTree>
    <p:extLst>
      <p:ext uri="{BB962C8B-B14F-4D97-AF65-F5344CB8AC3E}">
        <p14:creationId xmlns:p14="http://schemas.microsoft.com/office/powerpoint/2010/main" val="26602868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is important</a:t>
            </a:r>
            <a:r>
              <a:rPr lang="en-US" baseline="0" dirty="0"/>
              <a:t> to realize that, in motor velocity control, the PWM duty cycle controls the power transferred (at some velocity, i.e., constant V</a:t>
            </a:r>
            <a:r>
              <a:rPr lang="en-US" baseline="-25000" dirty="0"/>
              <a:t>emf</a:t>
            </a:r>
            <a:r>
              <a:rPr lang="en-US" baseline="0" dirty="0"/>
              <a:t>), and thus the velocity of the motors, while the pulse controls the direction the servo is pointing. If the period is fixed, the two PWMs work in a similar way. However, the two approaches are fundamentally different.</a:t>
            </a:r>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23</a:t>
            </a:fld>
            <a:endParaRPr lang="en-US" altLang="en-US" dirty="0"/>
          </a:p>
        </p:txBody>
      </p:sp>
    </p:spTree>
    <p:extLst>
      <p:ext uri="{BB962C8B-B14F-4D97-AF65-F5344CB8AC3E}">
        <p14:creationId xmlns:p14="http://schemas.microsoft.com/office/powerpoint/2010/main" val="11963979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600"/>
              </a:spcBef>
              <a:spcAft>
                <a:spcPct val="0"/>
              </a:spcAft>
              <a:buClrTx/>
              <a:buSzTx/>
              <a:buFontTx/>
              <a:buNone/>
              <a:tabLst/>
              <a:defRPr/>
            </a:pPr>
            <a:r>
              <a:rPr lang="en-US" dirty="0"/>
              <a:t>So far, we have only looked at a single transistor motor controller. Such a motor controller can only spin up the motor (connect power to it), or</a:t>
            </a:r>
            <a:r>
              <a:rPr lang="en-US" baseline="0" dirty="0"/>
              <a:t> disconnect it. There are other controller topologies that allow for more control over the motor motion. Such topologies allow for reversals of the direction of travel, e.g., to change which way the shaft spins, as well as dynamic braking.</a:t>
            </a:r>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3</a:t>
            </a:fld>
            <a:endParaRPr lang="en-US" altLang="en-US" dirty="0"/>
          </a:p>
        </p:txBody>
      </p:sp>
    </p:spTree>
    <p:extLst>
      <p:ext uri="{BB962C8B-B14F-4D97-AF65-F5344CB8AC3E}">
        <p14:creationId xmlns:p14="http://schemas.microsoft.com/office/powerpoint/2010/main" val="34184851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600"/>
              </a:spcBef>
              <a:spcAft>
                <a:spcPct val="0"/>
              </a:spcAft>
              <a:buClrTx/>
              <a:buSzTx/>
              <a:buFontTx/>
              <a:buNone/>
              <a:tabLst/>
              <a:defRPr/>
            </a:pPr>
            <a:r>
              <a:rPr lang="en-US" dirty="0"/>
              <a:t>A single</a:t>
            </a:r>
            <a:r>
              <a:rPr lang="en-US" baseline="0" dirty="0"/>
              <a:t> FET controller allows the motor to accelerate (torque = i</a:t>
            </a:r>
            <a:r>
              <a:rPr lang="en-US" baseline="-25000" dirty="0"/>
              <a:t>m</a:t>
            </a:r>
            <a:r>
              <a:rPr lang="en-US" baseline="0" dirty="0"/>
              <a:t>).</a:t>
            </a:r>
            <a:endParaRPr lang="en-US" dirty="0"/>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4</a:t>
            </a:fld>
            <a:endParaRPr lang="en-US" altLang="en-US" dirty="0"/>
          </a:p>
        </p:txBody>
      </p:sp>
    </p:spTree>
    <p:extLst>
      <p:ext uri="{BB962C8B-B14F-4D97-AF65-F5344CB8AC3E}">
        <p14:creationId xmlns:p14="http://schemas.microsoft.com/office/powerpoint/2010/main" val="24622644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600"/>
              </a:spcBef>
              <a:spcAft>
                <a:spcPct val="0"/>
              </a:spcAft>
              <a:buClrTx/>
              <a:buSzTx/>
              <a:buFontTx/>
              <a:buNone/>
              <a:tabLst/>
              <a:defRPr/>
            </a:pPr>
            <a:r>
              <a:rPr lang="en-US" dirty="0"/>
              <a:t>When</a:t>
            </a:r>
            <a:r>
              <a:rPr lang="en-US" baseline="0" dirty="0"/>
              <a:t> the FET is off, the motor coasts to an eventual stop. The connectors are open circuit, so no current is flowing through the windings. Consequently, the car will come to a stop, slowly being deaccelerated by drag, friction, and other losses in the system.</a:t>
            </a:r>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5</a:t>
            </a:fld>
            <a:endParaRPr lang="en-US" altLang="en-US" dirty="0"/>
          </a:p>
        </p:txBody>
      </p:sp>
    </p:spTree>
    <p:extLst>
      <p:ext uri="{BB962C8B-B14F-4D97-AF65-F5344CB8AC3E}">
        <p14:creationId xmlns:p14="http://schemas.microsoft.com/office/powerpoint/2010/main" val="36333449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is possible to accelerate braking by using the concept of </a:t>
            </a:r>
            <a:r>
              <a:rPr lang="en-US" b="0" dirty="0"/>
              <a:t>dynamic braking. </a:t>
            </a:r>
          </a:p>
          <a:p>
            <a:r>
              <a:rPr lang="en-US" dirty="0"/>
              <a:t>The V</a:t>
            </a:r>
            <a:r>
              <a:rPr lang="en-US" baseline="-25000" dirty="0"/>
              <a:t>emf </a:t>
            </a:r>
            <a:r>
              <a:rPr lang="en-US" dirty="0"/>
              <a:t>generated by the motor is used to drive current through the armature to cause braking of the motor.</a:t>
            </a:r>
          </a:p>
          <a:p>
            <a:r>
              <a:rPr lang="en-US" dirty="0"/>
              <a:t>This method requires another FET.</a:t>
            </a:r>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6</a:t>
            </a:fld>
            <a:endParaRPr lang="en-US" altLang="en-US" dirty="0"/>
          </a:p>
        </p:txBody>
      </p:sp>
    </p:spTree>
    <p:extLst>
      <p:ext uri="{BB962C8B-B14F-4D97-AF65-F5344CB8AC3E}">
        <p14:creationId xmlns:p14="http://schemas.microsoft.com/office/powerpoint/2010/main" val="37914061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600"/>
              </a:spcBef>
              <a:spcAft>
                <a:spcPct val="0"/>
              </a:spcAft>
              <a:buClrTx/>
              <a:buSzTx/>
              <a:buFontTx/>
              <a:buNone/>
              <a:tabLst/>
              <a:defRPr/>
            </a:pPr>
            <a:r>
              <a:rPr lang="en-US" dirty="0"/>
              <a:t>This diagram shows the current flow during motor acceleration. </a:t>
            </a:r>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7</a:t>
            </a:fld>
            <a:endParaRPr lang="en-US" altLang="en-US" dirty="0"/>
          </a:p>
        </p:txBody>
      </p:sp>
    </p:spTree>
    <p:extLst>
      <p:ext uri="{BB962C8B-B14F-4D97-AF65-F5344CB8AC3E}">
        <p14:creationId xmlns:p14="http://schemas.microsoft.com/office/powerpoint/2010/main" val="41220841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600"/>
              </a:spcBef>
              <a:spcAft>
                <a:spcPct val="0"/>
              </a:spcAft>
              <a:buClrTx/>
              <a:buSzTx/>
              <a:buFontTx/>
              <a:buNone/>
              <a:tabLst/>
              <a:defRPr/>
            </a:pPr>
            <a:r>
              <a:rPr lang="en-US" dirty="0"/>
              <a:t>By shorting the motor winding, dynamic</a:t>
            </a:r>
            <a:r>
              <a:rPr lang="en-US" baseline="0" dirty="0"/>
              <a:t> braking is engaged. In general, dynamic braking works by varying the current through the winding, but by shorting the winding, the maximum current is obtained, i.e., maximum braking power.</a:t>
            </a:r>
            <a:endParaRPr lang="en-US" dirty="0"/>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8</a:t>
            </a:fld>
            <a:endParaRPr lang="en-US" altLang="en-US" dirty="0"/>
          </a:p>
        </p:txBody>
      </p:sp>
    </p:spTree>
    <p:extLst>
      <p:ext uri="{BB962C8B-B14F-4D97-AF65-F5344CB8AC3E}">
        <p14:creationId xmlns:p14="http://schemas.microsoft.com/office/powerpoint/2010/main" val="11105108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600"/>
              </a:spcBef>
              <a:spcAft>
                <a:spcPct val="0"/>
              </a:spcAft>
              <a:buClrTx/>
              <a:buSzTx/>
              <a:buFontTx/>
              <a:buNone/>
              <a:tabLst/>
              <a:defRPr/>
            </a:pPr>
            <a:r>
              <a:rPr lang="en-US" dirty="0"/>
              <a:t>The</a:t>
            </a:r>
            <a:r>
              <a:rPr lang="en-US" baseline="0" dirty="0"/>
              <a:t> most commonly used topology is called an H-bridge. Four FETs are used to connect the motor to the battery terminals.</a:t>
            </a:r>
            <a:endParaRPr lang="en-US" dirty="0"/>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9</a:t>
            </a:fld>
            <a:endParaRPr lang="en-US" altLang="en-US" dirty="0"/>
          </a:p>
        </p:txBody>
      </p:sp>
    </p:spTree>
    <p:extLst>
      <p:ext uri="{BB962C8B-B14F-4D97-AF65-F5344CB8AC3E}">
        <p14:creationId xmlns:p14="http://schemas.microsoft.com/office/powerpoint/2010/main" val="55285921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3.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4.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7.jp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9.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1.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9_Section Divider slide">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5DE345E-C0B2-144E-821D-478353FD7BEA}"/>
              </a:ext>
            </a:extLst>
          </p:cNvPr>
          <p:cNvPicPr>
            <a:picLocks noChangeAspect="1"/>
          </p:cNvPicPr>
          <p:nvPr userDrawn="1"/>
        </p:nvPicPr>
        <p:blipFill rotWithShape="1">
          <a:blip r:embed="rId2" cstate="screen">
            <a:alphaModFix/>
            <a:extLst>
              <a:ext uri="{28A0092B-C50C-407E-A947-70E740481C1C}">
                <a14:useLocalDpi xmlns:a14="http://schemas.microsoft.com/office/drawing/2010/main"/>
              </a:ext>
            </a:extLst>
          </a:blip>
          <a:srcRect l="5223" t="21298" r="4245" b="2359"/>
          <a:stretch/>
        </p:blipFill>
        <p:spPr>
          <a:xfrm>
            <a:off x="0" y="-1"/>
            <a:ext cx="12191999" cy="6858001"/>
          </a:xfrm>
          <a:prstGeom prst="rect">
            <a:avLst/>
          </a:prstGeom>
        </p:spPr>
      </p:pic>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a:extLst/>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8" name="Title 1">
            <a:extLst>
              <a:ext uri="{FF2B5EF4-FFF2-40B4-BE49-F238E27FC236}">
                <a16:creationId xmlns:a16="http://schemas.microsoft.com/office/drawing/2014/main" id="{B82DC592-EAC9-634F-9EE1-EDC89A262412}"/>
              </a:ext>
            </a:extLst>
          </p:cNvPr>
          <p:cNvSpPr>
            <a:spLocks noGrp="1"/>
          </p:cNvSpPr>
          <p:nvPr>
            <p:ph type="title" hasCustomPrompt="1"/>
          </p:nvPr>
        </p:nvSpPr>
        <p:spPr>
          <a:xfrm>
            <a:off x="6096001" y="1207042"/>
            <a:ext cx="5113338" cy="1519514"/>
          </a:xfrm>
        </p:spPr>
        <p:txBody>
          <a:bodyPr anchor="t" anchorCtr="0"/>
          <a:lstStyle>
            <a:lvl1pPr algn="r">
              <a:lnSpc>
                <a:spcPct val="85000"/>
              </a:lnSpc>
              <a:defRPr sz="5500" b="0" spc="-100" baseline="0">
                <a:solidFill>
                  <a:schemeClr val="bg1"/>
                </a:solidFill>
              </a:defRPr>
            </a:lvl1pPr>
          </a:lstStyle>
          <a:p>
            <a:r>
              <a:rPr lang="en-US" dirty="0"/>
              <a:t>Click to Edit Master Title Style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6941131" y="788740"/>
            <a:ext cx="4268207" cy="289871"/>
          </a:xfrm>
        </p:spPr>
        <p:txBody>
          <a:bodyPr/>
          <a:lstStyle>
            <a:lvl1pPr marL="0" indent="0" algn="r">
              <a:buNone/>
              <a:defRPr sz="2400" baseline="0">
                <a:solidFill>
                  <a:schemeClr val="bg1"/>
                </a:solidFill>
              </a:defRPr>
            </a:lvl1pPr>
          </a:lstStyle>
          <a:p>
            <a:pPr lvl="0"/>
            <a:r>
              <a:rPr lang="en-US"/>
              <a:t>Edit Master text styles</a:t>
            </a:r>
          </a:p>
        </p:txBody>
      </p:sp>
      <p:sp>
        <p:nvSpPr>
          <p:cNvPr id="20" name="Subtitle 2">
            <a:extLst>
              <a:ext uri="{FF2B5EF4-FFF2-40B4-BE49-F238E27FC236}">
                <a16:creationId xmlns:a16="http://schemas.microsoft.com/office/drawing/2014/main" id="{200936EE-7EE0-D441-851D-618ACC029F66}"/>
              </a:ext>
            </a:extLst>
          </p:cNvPr>
          <p:cNvSpPr>
            <a:spLocks noGrp="1"/>
          </p:cNvSpPr>
          <p:nvPr>
            <p:ph type="subTitle" idx="1"/>
          </p:nvPr>
        </p:nvSpPr>
        <p:spPr>
          <a:xfrm>
            <a:off x="6096000" y="2726556"/>
            <a:ext cx="5113338"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Tree>
    <p:extLst>
      <p:ext uri="{BB962C8B-B14F-4D97-AF65-F5344CB8AC3E}">
        <p14:creationId xmlns:p14="http://schemas.microsoft.com/office/powerpoint/2010/main" val="24094906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14_Title Slide">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39EB7B32-132E-C34C-A290-44FDD641BA80}"/>
              </a:ext>
            </a:extLst>
          </p:cNvPr>
          <p:cNvPicPr>
            <a:picLocks noChangeAspect="1"/>
          </p:cNvPicPr>
          <p:nvPr userDrawn="1"/>
        </p:nvPicPr>
        <p:blipFill rotWithShape="1">
          <a:blip r:embed="rId2">
            <a:extLst>
              <a:ext uri="{28A0092B-C50C-407E-A947-70E740481C1C}">
                <a14:useLocalDpi xmlns:a14="http://schemas.microsoft.com/office/drawing/2010/main"/>
              </a:ext>
            </a:extLst>
          </a:blip>
          <a:srcRect l="994" t="-2"/>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14">
            <a:extLst>
              <a:ext uri="{FF2B5EF4-FFF2-40B4-BE49-F238E27FC236}">
                <a16:creationId xmlns:a16="http://schemas.microsoft.com/office/drawing/2014/main" id="{275CEC7D-A359-1740-9727-7D6F154D859C}"/>
              </a:ext>
            </a:extLst>
          </p:cNvPr>
          <p:cNvSpPr/>
          <p:nvPr userDrawn="1"/>
        </p:nvSpPr>
        <p:spPr>
          <a:xfrm>
            <a:off x="0" y="0"/>
            <a:ext cx="12192000" cy="6858000"/>
          </a:xfrm>
          <a:prstGeom prst="rect">
            <a:avLst/>
          </a:prstGeom>
          <a:solidFill>
            <a:schemeClr val="tx1">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ea typeface="ＭＳ Ｐゴシック" pitchFamily="34" charset="-128"/>
              </a:defRPr>
            </a:lvl1pPr>
            <a:lvl2pPr marL="742950" indent="-285750">
              <a:defRPr>
                <a:solidFill>
                  <a:schemeClr val="tx1"/>
                </a:solidFill>
                <a:latin typeface="Calibri" pitchFamily="34" charset="0"/>
                <a:ea typeface="ＭＳ Ｐゴシック" pitchFamily="34" charset="-128"/>
              </a:defRPr>
            </a:lvl2pPr>
            <a:lvl3pPr marL="1143000" indent="-228600">
              <a:defRPr>
                <a:solidFill>
                  <a:schemeClr val="tx1"/>
                </a:solidFill>
                <a:latin typeface="Calibri" pitchFamily="34" charset="0"/>
                <a:ea typeface="ＭＳ Ｐゴシック" pitchFamily="34" charset="-128"/>
              </a:defRPr>
            </a:lvl3pPr>
            <a:lvl4pPr marL="1600200" indent="-228600">
              <a:defRPr>
                <a:solidFill>
                  <a:schemeClr val="tx1"/>
                </a:solidFill>
                <a:latin typeface="Calibri" pitchFamily="34" charset="0"/>
                <a:ea typeface="ＭＳ Ｐゴシック" pitchFamily="34" charset="-128"/>
              </a:defRPr>
            </a:lvl4pPr>
            <a:lvl5pPr marL="2057400" indent="-228600">
              <a:defRPr>
                <a:solidFill>
                  <a:schemeClr val="tx1"/>
                </a:solidFill>
                <a:latin typeface="Calibri"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Calibri"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Calibri"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Calibri"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Calibri" pitchFamily="34" charset="0"/>
                <a:ea typeface="ＭＳ Ｐゴシック" pitchFamily="34" charset="-128"/>
              </a:defRPr>
            </a:lvl9pPr>
          </a:lstStyle>
          <a:p>
            <a:pPr algn="ctr">
              <a:defRPr/>
            </a:pPr>
            <a:endParaRPr lang="en-US" altLang="en-US" dirty="0">
              <a:solidFill>
                <a:srgbClr val="FFFFFF"/>
              </a:solidFill>
            </a:endParaRPr>
          </a:p>
        </p:txBody>
      </p:sp>
      <p:pic>
        <p:nvPicPr>
          <p:cNvPr id="17" name="Picture 16">
            <a:extLst>
              <a:ext uri="{FF2B5EF4-FFF2-40B4-BE49-F238E27FC236}">
                <a16:creationId xmlns:a16="http://schemas.microsoft.com/office/drawing/2014/main" id="{3D395BE9-4949-E244-ACF9-1A2EB57C1CF7}"/>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a:extLst/>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dirty="0">
              <a:solidFill>
                <a:schemeClr val="tx2"/>
              </a:solidFill>
            </a:endParaRPr>
          </a:p>
        </p:txBody>
      </p:sp>
      <p:pic>
        <p:nvPicPr>
          <p:cNvPr id="16" name="Picture 16">
            <a:extLst>
              <a:ext uri="{FF2B5EF4-FFF2-40B4-BE49-F238E27FC236}">
                <a16:creationId xmlns:a16="http://schemas.microsoft.com/office/drawing/2014/main" id="{DF830758-099E-403E-BA65-CFA5270CF82D}"/>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 Placeholder 28">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22" name="Text Placeholder 28">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26" name="Title 1">
            <a:extLst/>
          </p:cNvPr>
          <p:cNvSpPr>
            <a:spLocks noGrp="1"/>
          </p:cNvSpPr>
          <p:nvPr>
            <p:ph type="title" hasCustomPrompt="1"/>
          </p:nvPr>
        </p:nvSpPr>
        <p:spPr>
          <a:xfrm>
            <a:off x="6096001" y="1207042"/>
            <a:ext cx="5113338" cy="1519514"/>
          </a:xfrm>
        </p:spPr>
        <p:txBody>
          <a:bodyPr anchor="t" anchorCtr="0"/>
          <a:lstStyle>
            <a:lvl1pPr algn="r">
              <a:lnSpc>
                <a:spcPct val="85000"/>
              </a:lnSpc>
              <a:defRPr sz="5500" b="0" spc="-100" baseline="0">
                <a:solidFill>
                  <a:schemeClr val="bg1"/>
                </a:solidFill>
              </a:defRPr>
            </a:lvl1pPr>
          </a:lstStyle>
          <a:p>
            <a:r>
              <a:rPr lang="en-US" dirty="0"/>
              <a:t>Click to Edit Master Title Style</a:t>
            </a:r>
          </a:p>
        </p:txBody>
      </p:sp>
      <p:sp>
        <p:nvSpPr>
          <p:cNvPr id="28" name="Text Placeholder 3"/>
          <p:cNvSpPr>
            <a:spLocks noGrp="1"/>
          </p:cNvSpPr>
          <p:nvPr>
            <p:ph type="body" sz="quarter" idx="14"/>
          </p:nvPr>
        </p:nvSpPr>
        <p:spPr>
          <a:xfrm>
            <a:off x="6941131" y="788740"/>
            <a:ext cx="4268207" cy="289871"/>
          </a:xfrm>
        </p:spPr>
        <p:txBody>
          <a:bodyPr/>
          <a:lstStyle>
            <a:lvl1pPr marL="0" indent="0" algn="r">
              <a:buNone/>
              <a:defRPr sz="2400" baseline="0">
                <a:solidFill>
                  <a:schemeClr val="bg1"/>
                </a:solidFill>
              </a:defRPr>
            </a:lvl1pPr>
          </a:lstStyle>
          <a:p>
            <a:pPr lvl="0"/>
            <a:r>
              <a:rPr lang="en-US"/>
              <a:t>Edit Master text styles</a:t>
            </a:r>
          </a:p>
        </p:txBody>
      </p:sp>
      <p:sp>
        <p:nvSpPr>
          <p:cNvPr id="20" name="Subtitle 2">
            <a:extLst/>
          </p:cNvPr>
          <p:cNvSpPr>
            <a:spLocks noGrp="1"/>
          </p:cNvSpPr>
          <p:nvPr>
            <p:ph type="subTitle" idx="1"/>
          </p:nvPr>
        </p:nvSpPr>
        <p:spPr>
          <a:xfrm>
            <a:off x="6096000" y="2726556"/>
            <a:ext cx="5113338"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Tree>
    <p:extLst>
      <p:ext uri="{BB962C8B-B14F-4D97-AF65-F5344CB8AC3E}">
        <p14:creationId xmlns:p14="http://schemas.microsoft.com/office/powerpoint/2010/main" val="18011570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15_Title Slide">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664A5F8-C720-354C-A6E2-C00E801C5519}"/>
              </a:ext>
            </a:extLst>
          </p:cNvPr>
          <p:cNvPicPr>
            <a:picLocks noChangeAspect="1"/>
          </p:cNvPicPr>
          <p:nvPr userDrawn="1"/>
        </p:nvPicPr>
        <p:blipFill rotWithShape="1">
          <a:blip r:embed="rId2" cstate="screen">
            <a:alphaModFix amt="75000"/>
            <a:extLst>
              <a:ext uri="{28A0092B-C50C-407E-A947-70E740481C1C}">
                <a14:useLocalDpi xmlns:a14="http://schemas.microsoft.com/office/drawing/2010/main"/>
              </a:ext>
            </a:extLst>
          </a:blip>
          <a:srcRect t="7799" b="7799"/>
          <a:stretch/>
        </p:blipFill>
        <p:spPr>
          <a:xfrm>
            <a:off x="0" y="0"/>
            <a:ext cx="12192000" cy="6858001"/>
          </a:xfrm>
          <a:prstGeom prst="rect">
            <a:avLst/>
          </a:prstGeom>
        </p:spPr>
      </p:pic>
      <p:pic>
        <p:nvPicPr>
          <p:cNvPr id="19" name="Picture 18">
            <a:extLst>
              <a:ext uri="{FF2B5EF4-FFF2-40B4-BE49-F238E27FC236}">
                <a16:creationId xmlns:a16="http://schemas.microsoft.com/office/drawing/2014/main" id="{08674FB4-14BE-B54B-B389-3384C06E1E24}"/>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a:extLst/>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dirty="0">
              <a:solidFill>
                <a:schemeClr val="tx2"/>
              </a:solidFill>
            </a:endParaRPr>
          </a:p>
        </p:txBody>
      </p:sp>
      <p:pic>
        <p:nvPicPr>
          <p:cNvPr id="16" name="Picture 16">
            <a:extLst>
              <a:ext uri="{FF2B5EF4-FFF2-40B4-BE49-F238E27FC236}">
                <a16:creationId xmlns:a16="http://schemas.microsoft.com/office/drawing/2014/main" id="{DF830758-099E-403E-BA65-CFA5270CF82D}"/>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 Placeholder 28">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6" name="Title 1">
            <a:extLst/>
          </p:cNvPr>
          <p:cNvSpPr>
            <a:spLocks noGrp="1"/>
          </p:cNvSpPr>
          <p:nvPr>
            <p:ph type="title" hasCustomPrompt="1"/>
          </p:nvPr>
        </p:nvSpPr>
        <p:spPr>
          <a:xfrm>
            <a:off x="6096001" y="1207042"/>
            <a:ext cx="5113338" cy="1519514"/>
          </a:xfrm>
        </p:spPr>
        <p:txBody>
          <a:bodyPr anchor="t" anchorCtr="0"/>
          <a:lstStyle>
            <a:lvl1pPr algn="r">
              <a:lnSpc>
                <a:spcPct val="85000"/>
              </a:lnSpc>
              <a:defRPr sz="5500" b="0" spc="-100" baseline="0">
                <a:solidFill>
                  <a:schemeClr val="tx1"/>
                </a:solidFill>
              </a:defRPr>
            </a:lvl1pPr>
          </a:lstStyle>
          <a:p>
            <a:r>
              <a:rPr lang="en-US" dirty="0"/>
              <a:t>Click to Edit Master Title Style</a:t>
            </a:r>
          </a:p>
        </p:txBody>
      </p:sp>
      <p:sp>
        <p:nvSpPr>
          <p:cNvPr id="28" name="Text Placeholder 3"/>
          <p:cNvSpPr>
            <a:spLocks noGrp="1"/>
          </p:cNvSpPr>
          <p:nvPr>
            <p:ph type="body" sz="quarter" idx="14"/>
          </p:nvPr>
        </p:nvSpPr>
        <p:spPr>
          <a:xfrm>
            <a:off x="6941131" y="788740"/>
            <a:ext cx="4268207" cy="289871"/>
          </a:xfrm>
        </p:spPr>
        <p:txBody>
          <a:bodyPr/>
          <a:lstStyle>
            <a:lvl1pPr marL="0" indent="0" algn="r">
              <a:buNone/>
              <a:defRPr sz="2400" baseline="0">
                <a:solidFill>
                  <a:schemeClr val="tx1"/>
                </a:solidFill>
              </a:defRPr>
            </a:lvl1pPr>
          </a:lstStyle>
          <a:p>
            <a:pPr lvl="0"/>
            <a:r>
              <a:rPr lang="en-US"/>
              <a:t>Edit Master text styles</a:t>
            </a:r>
          </a:p>
        </p:txBody>
      </p:sp>
      <p:sp>
        <p:nvSpPr>
          <p:cNvPr id="20" name="Subtitle 2">
            <a:extLst/>
          </p:cNvPr>
          <p:cNvSpPr>
            <a:spLocks noGrp="1"/>
          </p:cNvSpPr>
          <p:nvPr>
            <p:ph type="subTitle" idx="1"/>
          </p:nvPr>
        </p:nvSpPr>
        <p:spPr>
          <a:xfrm>
            <a:off x="6096000" y="2726556"/>
            <a:ext cx="5113338"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Tree>
    <p:extLst>
      <p:ext uri="{BB962C8B-B14F-4D97-AF65-F5344CB8AC3E}">
        <p14:creationId xmlns:p14="http://schemas.microsoft.com/office/powerpoint/2010/main" val="1816331683"/>
      </p:ext>
    </p:extLst>
  </p:cSld>
  <p:clrMapOvr>
    <a:overrideClrMapping bg1="dk1" tx1="lt1" bg2="dk2" tx2="lt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10_Title Slide">
    <p:bg>
      <p:bgPr>
        <a:solidFill>
          <a:schemeClr val="accent1"/>
        </a:solidFill>
        <a:effectLst/>
      </p:bgPr>
    </p:bg>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380BE67C-B00B-7444-99B6-10A3997029B2}"/>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6" name="Title 1">
            <a:extLst>
              <a:ext uri="{FF2B5EF4-FFF2-40B4-BE49-F238E27FC236}">
                <a16:creationId xmlns:a16="http://schemas.microsoft.com/office/drawing/2014/main" id="{42EC3731-9F30-0D4B-A054-E13DBA0EEDFB}"/>
              </a:ext>
            </a:extLst>
          </p:cNvPr>
          <p:cNvSpPr>
            <a:spLocks noGrp="1"/>
          </p:cNvSpPr>
          <p:nvPr>
            <p:ph type="title" hasCustomPrompt="1"/>
          </p:nvPr>
        </p:nvSpPr>
        <p:spPr>
          <a:xfrm>
            <a:off x="6096001" y="1207042"/>
            <a:ext cx="5113338" cy="1519514"/>
          </a:xfrm>
        </p:spPr>
        <p:txBody>
          <a:bodyPr anchor="t" anchorCtr="0"/>
          <a:lstStyle>
            <a:lvl1pPr algn="r">
              <a:lnSpc>
                <a:spcPct val="85000"/>
              </a:lnSpc>
              <a:defRPr sz="5500" b="0" spc="-100" baseline="0">
                <a:solidFill>
                  <a:schemeClr val="bg1"/>
                </a:solidFill>
              </a:defRPr>
            </a:lvl1pPr>
          </a:lstStyle>
          <a:p>
            <a:r>
              <a:rPr lang="en-US" dirty="0"/>
              <a:t>Click to Edit </a:t>
            </a:r>
            <a:br>
              <a:rPr lang="en-US" dirty="0"/>
            </a:br>
            <a:r>
              <a:rPr lang="en-US" dirty="0"/>
              <a:t>Divider Page Title</a:t>
            </a:r>
          </a:p>
        </p:txBody>
      </p:sp>
      <p:sp>
        <p:nvSpPr>
          <p:cNvPr id="28" name="Subtitle 2">
            <a:extLst>
              <a:ext uri="{FF2B5EF4-FFF2-40B4-BE49-F238E27FC236}">
                <a16:creationId xmlns:a16="http://schemas.microsoft.com/office/drawing/2014/main" id="{1499DC14-57F4-EA4C-ABBC-0ECD735C407B}"/>
              </a:ext>
            </a:extLst>
          </p:cNvPr>
          <p:cNvSpPr>
            <a:spLocks noGrp="1"/>
          </p:cNvSpPr>
          <p:nvPr>
            <p:ph type="subTitle" idx="1"/>
          </p:nvPr>
        </p:nvSpPr>
        <p:spPr>
          <a:xfrm>
            <a:off x="6096000" y="2726556"/>
            <a:ext cx="5113338"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29" name="Picture 16">
            <a:extLst>
              <a:ext uri="{FF2B5EF4-FFF2-40B4-BE49-F238E27FC236}">
                <a16:creationId xmlns:a16="http://schemas.microsoft.com/office/drawing/2014/main" id="{0A94567B-B8A8-AB41-BF7F-41919C86BD20}"/>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1372734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4_Section Divider slide">
    <p:bg>
      <p:bgPr>
        <a:solidFill>
          <a:schemeClr val="accent2"/>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C4E377C-10E8-4245-959B-762A975F9D8D}"/>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5" name="Title 1">
            <a:extLst>
              <a:ext uri="{FF2B5EF4-FFF2-40B4-BE49-F238E27FC236}">
                <a16:creationId xmlns:a16="http://schemas.microsoft.com/office/drawing/2014/main" id="{070E4E49-42EA-4646-806F-4543D65EF52F}"/>
              </a:ext>
            </a:extLst>
          </p:cNvPr>
          <p:cNvSpPr>
            <a:spLocks noGrp="1"/>
          </p:cNvSpPr>
          <p:nvPr>
            <p:ph type="title" hasCustomPrompt="1"/>
          </p:nvPr>
        </p:nvSpPr>
        <p:spPr>
          <a:xfrm>
            <a:off x="6096001" y="1207042"/>
            <a:ext cx="5113338" cy="1519514"/>
          </a:xfrm>
        </p:spPr>
        <p:txBody>
          <a:bodyPr anchor="t" anchorCtr="0"/>
          <a:lstStyle>
            <a:lvl1pPr algn="r">
              <a:lnSpc>
                <a:spcPct val="85000"/>
              </a:lnSpc>
              <a:defRPr sz="5500" b="0" spc="-100" baseline="0">
                <a:solidFill>
                  <a:schemeClr val="bg1"/>
                </a:solidFill>
              </a:defRPr>
            </a:lvl1pPr>
          </a:lstStyle>
          <a:p>
            <a:r>
              <a:rPr lang="en-US" dirty="0"/>
              <a:t>Click to Edit </a:t>
            </a:r>
            <a:br>
              <a:rPr lang="en-US" dirty="0"/>
            </a:br>
            <a:r>
              <a:rPr lang="en-US" dirty="0"/>
              <a:t>Divider Page Title</a:t>
            </a:r>
          </a:p>
        </p:txBody>
      </p:sp>
      <p:sp>
        <p:nvSpPr>
          <p:cNvPr id="17" name="Subtitle 2">
            <a:extLst>
              <a:ext uri="{FF2B5EF4-FFF2-40B4-BE49-F238E27FC236}">
                <a16:creationId xmlns:a16="http://schemas.microsoft.com/office/drawing/2014/main" id="{FC99A7BD-35E3-6C48-9932-949A94C6AB39}"/>
              </a:ext>
            </a:extLst>
          </p:cNvPr>
          <p:cNvSpPr>
            <a:spLocks noGrp="1"/>
          </p:cNvSpPr>
          <p:nvPr>
            <p:ph type="subTitle" idx="1"/>
          </p:nvPr>
        </p:nvSpPr>
        <p:spPr>
          <a:xfrm>
            <a:off x="6096000" y="2726556"/>
            <a:ext cx="5113338"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8" name="Picture 16">
            <a:extLst>
              <a:ext uri="{FF2B5EF4-FFF2-40B4-BE49-F238E27FC236}">
                <a16:creationId xmlns:a16="http://schemas.microsoft.com/office/drawing/2014/main" id="{07331875-D936-B748-9004-0EDA896B1797}"/>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2879928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8_Section Divider slide">
    <p:bg>
      <p:bgPr>
        <a:solidFill>
          <a:schemeClr val="accent5"/>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202548AC-BB94-2E4E-AE54-6CAE711F35D9}"/>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6" name="Title 1">
            <a:extLst>
              <a:ext uri="{FF2B5EF4-FFF2-40B4-BE49-F238E27FC236}">
                <a16:creationId xmlns:a16="http://schemas.microsoft.com/office/drawing/2014/main" id="{949AC842-3F8D-254D-90B4-AF304AFFF89D}"/>
              </a:ext>
            </a:extLst>
          </p:cNvPr>
          <p:cNvSpPr>
            <a:spLocks noGrp="1"/>
          </p:cNvSpPr>
          <p:nvPr>
            <p:ph type="title" hasCustomPrompt="1"/>
          </p:nvPr>
        </p:nvSpPr>
        <p:spPr>
          <a:xfrm>
            <a:off x="6096001" y="1207042"/>
            <a:ext cx="5113338" cy="1519514"/>
          </a:xfrm>
        </p:spPr>
        <p:txBody>
          <a:bodyPr anchor="t" anchorCtr="0"/>
          <a:lstStyle>
            <a:lvl1pPr algn="r">
              <a:lnSpc>
                <a:spcPct val="85000"/>
              </a:lnSpc>
              <a:defRPr sz="5500" b="0" spc="-100" baseline="0">
                <a:solidFill>
                  <a:schemeClr val="bg1"/>
                </a:solidFill>
              </a:defRPr>
            </a:lvl1pPr>
          </a:lstStyle>
          <a:p>
            <a:r>
              <a:rPr lang="en-US" dirty="0"/>
              <a:t>Click to Edit </a:t>
            </a:r>
            <a:br>
              <a:rPr lang="en-US" dirty="0"/>
            </a:br>
            <a:r>
              <a:rPr lang="en-US" dirty="0"/>
              <a:t>Divider Page Title</a:t>
            </a:r>
          </a:p>
        </p:txBody>
      </p:sp>
      <p:sp>
        <p:nvSpPr>
          <p:cNvPr id="18" name="Subtitle 2">
            <a:extLst>
              <a:ext uri="{FF2B5EF4-FFF2-40B4-BE49-F238E27FC236}">
                <a16:creationId xmlns:a16="http://schemas.microsoft.com/office/drawing/2014/main" id="{6F9C109C-BF81-F249-8D1F-C2696B6FECD7}"/>
              </a:ext>
            </a:extLst>
          </p:cNvPr>
          <p:cNvSpPr>
            <a:spLocks noGrp="1"/>
          </p:cNvSpPr>
          <p:nvPr>
            <p:ph type="subTitle" idx="1"/>
          </p:nvPr>
        </p:nvSpPr>
        <p:spPr>
          <a:xfrm>
            <a:off x="6096000" y="2726556"/>
            <a:ext cx="5113338"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9" name="Picture 16">
            <a:extLst>
              <a:ext uri="{FF2B5EF4-FFF2-40B4-BE49-F238E27FC236}">
                <a16:creationId xmlns:a16="http://schemas.microsoft.com/office/drawing/2014/main" id="{4913759B-8ABA-8F41-8F02-AABD53CFD1BE}"/>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260419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 Column Slide with TOP level Bullet">
    <p:spTree>
      <p:nvGrpSpPr>
        <p:cNvPr id="1" name=""/>
        <p:cNvGrpSpPr/>
        <p:nvPr/>
      </p:nvGrpSpPr>
      <p:grpSpPr>
        <a:xfrm>
          <a:off x="0" y="0"/>
          <a:ext cx="0" cy="0"/>
          <a:chOff x="0" y="0"/>
          <a:chExt cx="0" cy="0"/>
        </a:xfrm>
      </p:grpSpPr>
      <p:sp>
        <p:nvSpPr>
          <p:cNvPr id="2" name="Title 1">
            <a:extLst/>
          </p:cNvPr>
          <p:cNvSpPr>
            <a:spLocks noGrp="1"/>
          </p:cNvSpPr>
          <p:nvPr>
            <p:ph type="title" hasCustomPrompt="1"/>
          </p:nvPr>
        </p:nvSpPr>
        <p:spPr>
          <a:xfrm>
            <a:off x="479425" y="476250"/>
            <a:ext cx="11233150" cy="654760"/>
          </a:xfrm>
        </p:spPr>
        <p:txBody>
          <a:bodyPr anchor="t"/>
          <a:lstStyle>
            <a:lvl1pPr>
              <a:defRPr b="0"/>
            </a:lvl1pPr>
          </a:lstStyle>
          <a:p>
            <a:r>
              <a:rPr lang="en-US" dirty="0"/>
              <a:t>Click to Edit Master Title Style</a:t>
            </a:r>
          </a:p>
        </p:txBody>
      </p:sp>
      <p:sp>
        <p:nvSpPr>
          <p:cNvPr id="4" name="Text Placeholder 2">
            <a:extLst/>
          </p:cNvPr>
          <p:cNvSpPr>
            <a:spLocks noGrp="1"/>
          </p:cNvSpPr>
          <p:nvPr>
            <p:ph idx="1" hasCustomPrompt="1"/>
          </p:nvPr>
        </p:nvSpPr>
        <p:spPr>
          <a:xfrm>
            <a:off x="479425" y="1171111"/>
            <a:ext cx="11233150" cy="4086225"/>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400">
                <a:solidFill>
                  <a:schemeClr val="tx2"/>
                </a:solidFill>
              </a:defRPr>
            </a:lvl1pPr>
            <a:lvl2pPr marL="672783">
              <a:lnSpc>
                <a:spcPct val="100000"/>
              </a:lnSpc>
              <a:spcAft>
                <a:spcPts val="0"/>
              </a:spcAft>
              <a:defRPr sz="2000">
                <a:solidFill>
                  <a:schemeClr val="tx2"/>
                </a:solidFill>
              </a:defRPr>
            </a:lvl2pPr>
            <a:lvl3pPr marL="947103">
              <a:lnSpc>
                <a:spcPct val="100000"/>
              </a:lnSpc>
              <a:spcAft>
                <a:spcPts val="0"/>
              </a:spcAft>
              <a:defRPr sz="1800">
                <a:solidFill>
                  <a:schemeClr val="tx2"/>
                </a:solidFill>
              </a:defRPr>
            </a:lvl3pPr>
            <a:lvl4pPr marL="1293178">
              <a:lnSpc>
                <a:spcPct val="100000"/>
              </a:lnSpc>
              <a:spcAft>
                <a:spcPts val="0"/>
              </a:spcAft>
              <a:defRPr sz="1800">
                <a:solidFill>
                  <a:schemeClr val="tx2"/>
                </a:solidFill>
              </a:defRPr>
            </a:lvl4pPr>
            <a:lvl5pPr marL="1518603">
              <a:lnSpc>
                <a:spcPct val="100000"/>
              </a:lnSpc>
              <a:spcAft>
                <a:spcPts val="0"/>
              </a:spcAft>
              <a:defRPr sz="1800">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noProof="0" dirty="0"/>
              <a:t>Click to edit Master text styles with Top Level Bullet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Tree>
    <p:extLst>
      <p:ext uri="{BB962C8B-B14F-4D97-AF65-F5344CB8AC3E}">
        <p14:creationId xmlns:p14="http://schemas.microsoft.com/office/powerpoint/2010/main" val="211325039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 Column Slide w/ Sub">
    <p:spTree>
      <p:nvGrpSpPr>
        <p:cNvPr id="1" name=""/>
        <p:cNvGrpSpPr/>
        <p:nvPr/>
      </p:nvGrpSpPr>
      <p:grpSpPr>
        <a:xfrm>
          <a:off x="0" y="0"/>
          <a:ext cx="0" cy="0"/>
          <a:chOff x="0" y="0"/>
          <a:chExt cx="0" cy="0"/>
        </a:xfrm>
      </p:grpSpPr>
      <p:sp>
        <p:nvSpPr>
          <p:cNvPr id="2" name="Title 1">
            <a:extLst/>
          </p:cNvPr>
          <p:cNvSpPr>
            <a:spLocks noGrp="1"/>
          </p:cNvSpPr>
          <p:nvPr>
            <p:ph type="title" hasCustomPrompt="1"/>
          </p:nvPr>
        </p:nvSpPr>
        <p:spPr>
          <a:xfrm>
            <a:off x="479425" y="478302"/>
            <a:ext cx="11233150" cy="512830"/>
          </a:xfrm>
        </p:spPr>
        <p:txBody>
          <a:bodyPr anchor="t"/>
          <a:lstStyle/>
          <a:p>
            <a:r>
              <a:rPr lang="en-US" dirty="0"/>
              <a:t>Click to Edit Master Title Style</a:t>
            </a:r>
          </a:p>
        </p:txBody>
      </p:sp>
      <p:sp>
        <p:nvSpPr>
          <p:cNvPr id="44" name="Text Placeholder 43">
            <a:extLst/>
          </p:cNvPr>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Edit Master text styles</a:t>
            </a:r>
          </a:p>
        </p:txBody>
      </p:sp>
      <p:sp>
        <p:nvSpPr>
          <p:cNvPr id="7" name="Text Placeholder 2">
            <a:extLst/>
          </p:cNvPr>
          <p:cNvSpPr>
            <a:spLocks noGrp="1"/>
          </p:cNvSpPr>
          <p:nvPr>
            <p:ph idx="1"/>
          </p:nvPr>
        </p:nvSpPr>
        <p:spPr>
          <a:xfrm>
            <a:off x="479425" y="1554490"/>
            <a:ext cx="11233150" cy="4087104"/>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400">
                <a:solidFill>
                  <a:schemeClr val="tx2"/>
                </a:solidFill>
              </a:defRPr>
            </a:lvl1pPr>
            <a:lvl2pPr>
              <a:lnSpc>
                <a:spcPct val="100000"/>
              </a:lnSpc>
              <a:spcAft>
                <a:spcPts val="0"/>
              </a:spcAft>
              <a:buClr>
                <a:schemeClr val="accent1"/>
              </a:buClr>
              <a:defRPr sz="2000">
                <a:solidFill>
                  <a:schemeClr val="tx2"/>
                </a:solidFill>
              </a:defRPr>
            </a:lvl2pPr>
            <a:lvl3pPr>
              <a:lnSpc>
                <a:spcPct val="100000"/>
              </a:lnSpc>
              <a:spcAft>
                <a:spcPts val="0"/>
              </a:spcAft>
              <a:buClr>
                <a:schemeClr val="accent1"/>
              </a:buClr>
              <a:defRPr>
                <a:solidFill>
                  <a:schemeClr val="tx2"/>
                </a:solidFill>
              </a:defRPr>
            </a:lvl3pPr>
            <a:lvl4pPr>
              <a:lnSpc>
                <a:spcPct val="100000"/>
              </a:lnSpc>
              <a:spcAft>
                <a:spcPts val="0"/>
              </a:spcAft>
              <a:buClr>
                <a:schemeClr val="accent1"/>
              </a:buClr>
              <a:defRPr>
                <a:solidFill>
                  <a:schemeClr val="tx2"/>
                </a:solidFill>
              </a:defRPr>
            </a:lvl4pPr>
            <a:lvl5pPr>
              <a:lnSpc>
                <a:spcPct val="100000"/>
              </a:lnSpc>
              <a:spcAft>
                <a:spcPts val="0"/>
              </a:spcAft>
              <a:buClr>
                <a:schemeClr val="accent1"/>
              </a:buClr>
              <a:defRPr>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4775040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 column slide ">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83E00537-4172-4053-A616-87E429C679AC}"/>
              </a:ext>
            </a:extLst>
          </p:cNvPr>
          <p:cNvCxnSpPr>
            <a:cxnSpLocks/>
          </p:cNvCxnSpPr>
          <p:nvPr userDrawn="1"/>
        </p:nvCxnSpPr>
        <p:spPr>
          <a:xfrm>
            <a:off x="6096000" y="1620481"/>
            <a:ext cx="0" cy="4515207"/>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a:extLst/>
          </p:cNvPr>
          <p:cNvSpPr>
            <a:spLocks noGrp="1"/>
          </p:cNvSpPr>
          <p:nvPr>
            <p:ph type="title" hasCustomPrompt="1"/>
          </p:nvPr>
        </p:nvSpPr>
        <p:spPr>
          <a:xfrm>
            <a:off x="479425" y="478302"/>
            <a:ext cx="11233150" cy="512830"/>
          </a:xfrm>
        </p:spPr>
        <p:txBody>
          <a:bodyPr/>
          <a:lstStyle/>
          <a:p>
            <a:r>
              <a:rPr lang="en-US" dirty="0"/>
              <a:t>Click to Edit Master Title Style</a:t>
            </a:r>
          </a:p>
        </p:txBody>
      </p:sp>
      <p:sp>
        <p:nvSpPr>
          <p:cNvPr id="44" name="Text Placeholder 43">
            <a:extLst/>
          </p:cNvPr>
          <p:cNvSpPr>
            <a:spLocks noGrp="1"/>
          </p:cNvSpPr>
          <p:nvPr>
            <p:ph type="body" sz="quarter" idx="13" hasCustomPrompt="1"/>
          </p:nvPr>
        </p:nvSpPr>
        <p:spPr>
          <a:xfrm>
            <a:off x="479425" y="991131"/>
            <a:ext cx="11233150" cy="359204"/>
          </a:xfrm>
        </p:spPr>
        <p:txBody>
          <a:bodyPr anchor="t"/>
          <a:lstStyle>
            <a:lvl1pPr marL="0" indent="0">
              <a:spcAft>
                <a:spcPts val="0"/>
              </a:spcAft>
              <a:buNone/>
              <a:defRPr sz="2400">
                <a:solidFill>
                  <a:schemeClr val="accent6"/>
                </a:solidFill>
              </a:defRPr>
            </a:lvl1pPr>
          </a:lstStyle>
          <a:p>
            <a:pPr lvl="0"/>
            <a:r>
              <a:rPr lang="en-US" dirty="0"/>
              <a:t>Click to edit Master text styles</a:t>
            </a:r>
          </a:p>
        </p:txBody>
      </p:sp>
      <p:sp>
        <p:nvSpPr>
          <p:cNvPr id="9" name="Text Placeholder 131">
            <a:extLst/>
          </p:cNvPr>
          <p:cNvSpPr>
            <a:spLocks noGrp="1"/>
          </p:cNvSpPr>
          <p:nvPr>
            <p:ph type="body" sz="quarter" idx="16" hasCustomPrompt="1"/>
          </p:nvPr>
        </p:nvSpPr>
        <p:spPr>
          <a:xfrm>
            <a:off x="479425" y="1620481"/>
            <a:ext cx="5345642"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4" name="Content Placeholder 3">
            <a:extLst/>
          </p:cNvPr>
          <p:cNvSpPr>
            <a:spLocks noGrp="1"/>
          </p:cNvSpPr>
          <p:nvPr>
            <p:ph sz="quarter" idx="19"/>
          </p:nvPr>
        </p:nvSpPr>
        <p:spPr>
          <a:xfrm>
            <a:off x="477587" y="2202443"/>
            <a:ext cx="5347480" cy="3933245"/>
          </a:xfrm>
        </p:spPr>
        <p:txBody>
          <a:bodyPr/>
          <a:lstStyle>
            <a:lvl1pPr marL="342900" indent="-342900" algn="just">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solidFill>
                  <a:srgbClr val="383838"/>
                </a:solidFill>
              </a:defRPr>
            </a:lvl2pPr>
            <a:lvl3pPr marL="947103">
              <a:lnSpc>
                <a:spcPct val="100000"/>
              </a:lnSpc>
              <a:spcAft>
                <a:spcPts val="0"/>
              </a:spcAft>
              <a:buClr>
                <a:schemeClr val="accent1"/>
              </a:buClr>
              <a:defRPr>
                <a:solidFill>
                  <a:srgbClr val="383838"/>
                </a:solidFill>
              </a:defRPr>
            </a:lvl3pPr>
            <a:lvl4pPr marL="1293178" indent="-173038">
              <a:lnSpc>
                <a:spcPct val="100000"/>
              </a:lnSpc>
              <a:spcAft>
                <a:spcPts val="0"/>
              </a:spcAft>
              <a:buClr>
                <a:schemeClr val="accent1"/>
              </a:buClr>
              <a:buFont typeface="Arial" charset="0"/>
              <a:buChar char="•"/>
              <a:defRPr>
                <a:solidFill>
                  <a:srgbClr val="383838"/>
                </a:solidFill>
              </a:defRPr>
            </a:lvl4pPr>
            <a:lvl5pPr marL="1518603">
              <a:lnSpc>
                <a:spcPct val="100000"/>
              </a:lnSpc>
              <a:spcAft>
                <a:spcPts val="0"/>
              </a:spcAft>
              <a:buClr>
                <a:schemeClr val="accent1"/>
              </a:buClr>
              <a:defRPr>
                <a:solidFill>
                  <a:srgbClr val="383838"/>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131">
            <a:extLst/>
          </p:cNvPr>
          <p:cNvSpPr>
            <a:spLocks noGrp="1"/>
          </p:cNvSpPr>
          <p:nvPr>
            <p:ph type="body" sz="quarter" idx="18" hasCustomPrompt="1"/>
          </p:nvPr>
        </p:nvSpPr>
        <p:spPr>
          <a:xfrm>
            <a:off x="6341534" y="1620481"/>
            <a:ext cx="5371042"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12" name="Content Placeholder 3">
            <a:extLst/>
          </p:cNvPr>
          <p:cNvSpPr>
            <a:spLocks noGrp="1"/>
          </p:cNvSpPr>
          <p:nvPr>
            <p:ph sz="quarter" idx="21" hasCustomPrompt="1"/>
          </p:nvPr>
        </p:nvSpPr>
        <p:spPr>
          <a:xfrm>
            <a:off x="6339947" y="2202442"/>
            <a:ext cx="5372628" cy="3933246"/>
          </a:xfrm>
        </p:spPr>
        <p:txBody>
          <a:bodyPr/>
          <a:lstStyle>
            <a:lvl1pPr marL="342900" indent="-342900">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solidFill>
                  <a:srgbClr val="383838"/>
                </a:solidFill>
              </a:defRPr>
            </a:lvl2pPr>
            <a:lvl3pPr marL="947103">
              <a:lnSpc>
                <a:spcPct val="100000"/>
              </a:lnSpc>
              <a:spcAft>
                <a:spcPts val="0"/>
              </a:spcAft>
              <a:buClr>
                <a:schemeClr val="accent1"/>
              </a:buClr>
              <a:defRPr>
                <a:solidFill>
                  <a:srgbClr val="383838"/>
                </a:solidFill>
              </a:defRPr>
            </a:lvl3pPr>
            <a:lvl4pPr marL="1293178" indent="-173038">
              <a:lnSpc>
                <a:spcPct val="100000"/>
              </a:lnSpc>
              <a:spcAft>
                <a:spcPts val="0"/>
              </a:spcAft>
              <a:buClr>
                <a:schemeClr val="accent1"/>
              </a:buClr>
              <a:buFont typeface="Arial" charset="0"/>
              <a:buChar char="•"/>
              <a:defRPr>
                <a:solidFill>
                  <a:srgbClr val="383838"/>
                </a:solidFill>
              </a:defRPr>
            </a:lvl4pPr>
            <a:lvl5pPr marL="1518603">
              <a:lnSpc>
                <a:spcPct val="100000"/>
              </a:lnSpc>
              <a:spcAft>
                <a:spcPts val="0"/>
              </a:spcAft>
              <a:buClr>
                <a:schemeClr val="accent1"/>
              </a:buClr>
              <a:defRPr>
                <a:solidFill>
                  <a:srgbClr val="383838"/>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5262115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 column slide ">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E9795D2F-D322-4144-8DA8-55D6A2942740}"/>
              </a:ext>
            </a:extLst>
          </p:cNvPr>
          <p:cNvCxnSpPr>
            <a:cxnSpLocks/>
          </p:cNvCxnSpPr>
          <p:nvPr userDrawn="1"/>
        </p:nvCxnSpPr>
        <p:spPr bwMode="auto">
          <a:xfrm>
            <a:off x="4148138" y="1611050"/>
            <a:ext cx="0" cy="444843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B4D2EAD-40A5-4C0B-900F-916EB19FF748}"/>
              </a:ext>
            </a:extLst>
          </p:cNvPr>
          <p:cNvCxnSpPr>
            <a:cxnSpLocks/>
          </p:cNvCxnSpPr>
          <p:nvPr userDrawn="1"/>
        </p:nvCxnSpPr>
        <p:spPr bwMode="auto">
          <a:xfrm>
            <a:off x="8051800" y="1611050"/>
            <a:ext cx="0" cy="4448438"/>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a:extLst/>
          </p:cNvPr>
          <p:cNvSpPr>
            <a:spLocks noGrp="1"/>
          </p:cNvSpPr>
          <p:nvPr userDrawn="1">
            <p:ph type="title" hasCustomPrompt="1"/>
          </p:nvPr>
        </p:nvSpPr>
        <p:spPr>
          <a:xfrm>
            <a:off x="479425" y="478302"/>
            <a:ext cx="11233150" cy="512830"/>
          </a:xfrm>
        </p:spPr>
        <p:txBody>
          <a:bodyPr/>
          <a:lstStyle/>
          <a:p>
            <a:r>
              <a:rPr lang="en-US" dirty="0"/>
              <a:t>Click to Edit Master Title Style</a:t>
            </a:r>
          </a:p>
        </p:txBody>
      </p:sp>
      <p:sp>
        <p:nvSpPr>
          <p:cNvPr id="44" name="Text Placeholder 43">
            <a:extLst/>
          </p:cNvPr>
          <p:cNvSpPr>
            <a:spLocks noGrp="1"/>
          </p:cNvSpPr>
          <p:nvPr userDrawn="1">
            <p:ph type="body" sz="quarter" idx="13"/>
          </p:nvPr>
        </p:nvSpPr>
        <p:spPr>
          <a:xfrm>
            <a:off x="479425" y="991131"/>
            <a:ext cx="11233150" cy="344488"/>
          </a:xfrm>
        </p:spPr>
        <p:txBody>
          <a:bodyPr/>
          <a:lstStyle>
            <a:lvl1pPr marL="0" indent="0">
              <a:buNone/>
              <a:defRPr lang="en-US" sz="2400" dirty="0">
                <a:solidFill>
                  <a:schemeClr val="accent6"/>
                </a:solidFill>
              </a:defRPr>
            </a:lvl1pPr>
          </a:lstStyle>
          <a:p>
            <a:pPr lvl="0"/>
            <a:r>
              <a:rPr lang="en-US"/>
              <a:t>Edit Master text styles</a:t>
            </a:r>
          </a:p>
        </p:txBody>
      </p:sp>
      <p:sp>
        <p:nvSpPr>
          <p:cNvPr id="7" name="Text Placeholder 2">
            <a:extLst/>
          </p:cNvPr>
          <p:cNvSpPr>
            <a:spLocks noGrp="1"/>
          </p:cNvSpPr>
          <p:nvPr userDrawn="1">
            <p:ph idx="1"/>
          </p:nvPr>
        </p:nvSpPr>
        <p:spPr>
          <a:xfrm>
            <a:off x="479425" y="2373786"/>
            <a:ext cx="3392553" cy="3605945"/>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solidFill>
                  <a:srgbClr val="383838"/>
                </a:solidFill>
              </a:defRPr>
            </a:lvl2pPr>
            <a:lvl3pPr>
              <a:defRPr>
                <a:solidFill>
                  <a:srgbClr val="383838"/>
                </a:solidFill>
              </a:defRPr>
            </a:lvl3pPr>
            <a:lvl4pPr>
              <a:defRPr>
                <a:solidFill>
                  <a:srgbClr val="383838"/>
                </a:solidFill>
              </a:defRPr>
            </a:lvl4pPr>
            <a:lvl5pPr>
              <a:defRPr>
                <a:solidFill>
                  <a:srgbClr val="383838"/>
                </a:solidFill>
              </a:defRPr>
            </a:lvl5pPr>
          </a:lstStyle>
          <a:p>
            <a:pPr lvl="0"/>
            <a:r>
              <a:rPr lang="en-US"/>
              <a:t>Edit Master text styles</a:t>
            </a:r>
          </a:p>
          <a:p>
            <a:pPr lvl="1"/>
            <a:r>
              <a:rPr lang="en-US"/>
              <a:t>Second level</a:t>
            </a:r>
          </a:p>
        </p:txBody>
      </p:sp>
      <p:sp>
        <p:nvSpPr>
          <p:cNvPr id="100" name="Text Placeholder 131">
            <a:extLst/>
          </p:cNvPr>
          <p:cNvSpPr>
            <a:spLocks noGrp="1"/>
          </p:cNvSpPr>
          <p:nvPr userDrawn="1">
            <p:ph type="body" sz="quarter" idx="16" hasCustomPrompt="1"/>
          </p:nvPr>
        </p:nvSpPr>
        <p:spPr>
          <a:xfrm>
            <a:off x="479425" y="1611050"/>
            <a:ext cx="3372645"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13" name="Text Placeholder 2">
            <a:extLst/>
          </p:cNvPr>
          <p:cNvSpPr>
            <a:spLocks noGrp="1"/>
          </p:cNvSpPr>
          <p:nvPr userDrawn="1">
            <p:ph idx="17"/>
          </p:nvPr>
        </p:nvSpPr>
        <p:spPr>
          <a:xfrm>
            <a:off x="4416359" y="2373786"/>
            <a:ext cx="3359281" cy="3605945"/>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lvl2pPr>
          </a:lstStyle>
          <a:p>
            <a:pPr lvl="0"/>
            <a:r>
              <a:rPr lang="en-US"/>
              <a:t>Edit Master text styles</a:t>
            </a:r>
          </a:p>
          <a:p>
            <a:pPr lvl="1"/>
            <a:r>
              <a:rPr lang="en-US"/>
              <a:t>Second level</a:t>
            </a:r>
          </a:p>
        </p:txBody>
      </p:sp>
      <p:sp>
        <p:nvSpPr>
          <p:cNvPr id="14" name="Text Placeholder 2">
            <a:extLst/>
          </p:cNvPr>
          <p:cNvSpPr>
            <a:spLocks noGrp="1"/>
          </p:cNvSpPr>
          <p:nvPr userDrawn="1">
            <p:ph idx="18"/>
          </p:nvPr>
        </p:nvSpPr>
        <p:spPr>
          <a:xfrm>
            <a:off x="8300113" y="2373786"/>
            <a:ext cx="3412462" cy="3605945"/>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solidFill>
                  <a:srgbClr val="383838"/>
                </a:solidFill>
              </a:defRPr>
            </a:lvl2pPr>
          </a:lstStyle>
          <a:p>
            <a:pPr lvl="0"/>
            <a:r>
              <a:rPr lang="en-US"/>
              <a:t>Edit Master text styles</a:t>
            </a:r>
          </a:p>
          <a:p>
            <a:pPr lvl="1"/>
            <a:r>
              <a:rPr lang="en-US"/>
              <a:t>Second level</a:t>
            </a:r>
          </a:p>
        </p:txBody>
      </p:sp>
      <p:sp>
        <p:nvSpPr>
          <p:cNvPr id="15" name="Text Placeholder 131">
            <a:extLst/>
          </p:cNvPr>
          <p:cNvSpPr>
            <a:spLocks noGrp="1"/>
          </p:cNvSpPr>
          <p:nvPr userDrawn="1">
            <p:ph type="body" sz="quarter" idx="19" hasCustomPrompt="1"/>
          </p:nvPr>
        </p:nvSpPr>
        <p:spPr>
          <a:xfrm>
            <a:off x="4419997" y="1611050"/>
            <a:ext cx="3359945"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16" name="Text Placeholder 131">
            <a:extLst/>
          </p:cNvPr>
          <p:cNvSpPr>
            <a:spLocks noGrp="1"/>
          </p:cNvSpPr>
          <p:nvPr userDrawn="1">
            <p:ph type="body" sz="quarter" idx="20" hasCustomPrompt="1"/>
          </p:nvPr>
        </p:nvSpPr>
        <p:spPr>
          <a:xfrm>
            <a:off x="8299449" y="1611050"/>
            <a:ext cx="3413126"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Tree>
    <p:extLst>
      <p:ext uri="{BB962C8B-B14F-4D97-AF65-F5344CB8AC3E}">
        <p14:creationId xmlns:p14="http://schemas.microsoft.com/office/powerpoint/2010/main" val="120000775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 column slide with images">
    <p:spTree>
      <p:nvGrpSpPr>
        <p:cNvPr id="1" name=""/>
        <p:cNvGrpSpPr/>
        <p:nvPr/>
      </p:nvGrpSpPr>
      <p:grpSpPr>
        <a:xfrm>
          <a:off x="0" y="0"/>
          <a:ext cx="0" cy="0"/>
          <a:chOff x="0" y="0"/>
          <a:chExt cx="0" cy="0"/>
        </a:xfrm>
      </p:grpSpPr>
      <p:sp>
        <p:nvSpPr>
          <p:cNvPr id="2" name="Title 1">
            <a:extLst/>
          </p:cNvPr>
          <p:cNvSpPr>
            <a:spLocks noGrp="1"/>
          </p:cNvSpPr>
          <p:nvPr>
            <p:ph type="title" hasCustomPrompt="1"/>
          </p:nvPr>
        </p:nvSpPr>
        <p:spPr>
          <a:xfrm>
            <a:off x="479425" y="478302"/>
            <a:ext cx="11233150" cy="512830"/>
          </a:xfrm>
        </p:spPr>
        <p:txBody>
          <a:bodyPr/>
          <a:lstStyle/>
          <a:p>
            <a:r>
              <a:rPr lang="en-US" dirty="0"/>
              <a:t>Click to Edit Master Title Style</a:t>
            </a:r>
          </a:p>
        </p:txBody>
      </p:sp>
      <p:sp>
        <p:nvSpPr>
          <p:cNvPr id="44" name="Text Placeholder 43">
            <a:extLst/>
          </p:cNvPr>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Edit Master text styles</a:t>
            </a:r>
          </a:p>
        </p:txBody>
      </p:sp>
      <p:sp>
        <p:nvSpPr>
          <p:cNvPr id="9" name="Content Placeholder 8">
            <a:extLst/>
          </p:cNvPr>
          <p:cNvSpPr>
            <a:spLocks noGrp="1"/>
          </p:cNvSpPr>
          <p:nvPr>
            <p:ph sz="quarter" idx="21"/>
          </p:nvPr>
        </p:nvSpPr>
        <p:spPr>
          <a:xfrm>
            <a:off x="8299119" y="2372564"/>
            <a:ext cx="3413455" cy="3608387"/>
          </a:xfrm>
        </p:spPr>
        <p:txBody>
          <a:bodyPr/>
          <a:lstStyle>
            <a:lvl1pPr marL="342900" indent="-342900">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solidFill>
                  <a:srgbClr val="383838"/>
                </a:solidFill>
              </a:defRPr>
            </a:lvl2pPr>
            <a:lvl3pPr>
              <a:lnSpc>
                <a:spcPct val="100000"/>
              </a:lnSpc>
              <a:spcAft>
                <a:spcPts val="0"/>
              </a:spcAft>
              <a:buClr>
                <a:schemeClr val="accent1"/>
              </a:buClr>
              <a:defRPr>
                <a:solidFill>
                  <a:srgbClr val="383838"/>
                </a:solidFill>
              </a:defRPr>
            </a:lvl3pPr>
          </a:lstStyle>
          <a:p>
            <a:pPr lvl="0"/>
            <a:r>
              <a:rPr lang="en-US"/>
              <a:t>Edit Master text styles</a:t>
            </a:r>
          </a:p>
          <a:p>
            <a:pPr lvl="1"/>
            <a:r>
              <a:rPr lang="en-US"/>
              <a:t>Second level</a:t>
            </a:r>
          </a:p>
          <a:p>
            <a:pPr lvl="2"/>
            <a:r>
              <a:rPr lang="en-US"/>
              <a:t>Third level</a:t>
            </a:r>
          </a:p>
        </p:txBody>
      </p:sp>
      <p:grpSp>
        <p:nvGrpSpPr>
          <p:cNvPr id="36" name="Group 6">
            <a:extLst>
              <a:ext uri="{FF2B5EF4-FFF2-40B4-BE49-F238E27FC236}">
                <a16:creationId xmlns:a16="http://schemas.microsoft.com/office/drawing/2014/main" id="{CCE81F77-7204-0241-970A-63C43B1D7B80}"/>
              </a:ext>
            </a:extLst>
          </p:cNvPr>
          <p:cNvGrpSpPr>
            <a:grpSpLocks/>
          </p:cNvGrpSpPr>
          <p:nvPr userDrawn="1"/>
        </p:nvGrpSpPr>
        <p:grpSpPr bwMode="auto">
          <a:xfrm>
            <a:off x="4148138" y="1611050"/>
            <a:ext cx="3903662" cy="4448438"/>
            <a:chOff x="3706307" y="1883391"/>
            <a:chExt cx="3803176" cy="4472959"/>
          </a:xfrm>
        </p:grpSpPr>
        <p:cxnSp>
          <p:nvCxnSpPr>
            <p:cNvPr id="37" name="Straight Connector 36">
              <a:extLst>
                <a:ext uri="{FF2B5EF4-FFF2-40B4-BE49-F238E27FC236}">
                  <a16:creationId xmlns:a16="http://schemas.microsoft.com/office/drawing/2014/main" id="{7266E339-1F3B-8E41-B64F-AA6A42EDF799}"/>
                </a:ext>
              </a:extLst>
            </p:cNvPr>
            <p:cNvCxnSpPr>
              <a:cxnSpLocks/>
            </p:cNvCxnSpPr>
            <p:nvPr userDrawn="1"/>
          </p:nvCxnSpPr>
          <p:spPr>
            <a:xfrm>
              <a:off x="3706307" y="1883391"/>
              <a:ext cx="0" cy="4472959"/>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922B3030-62BD-3440-A850-5C6E7CCDD54A}"/>
                </a:ext>
              </a:extLst>
            </p:cNvPr>
            <p:cNvCxnSpPr>
              <a:cxnSpLocks/>
            </p:cNvCxnSpPr>
            <p:nvPr userDrawn="1"/>
          </p:nvCxnSpPr>
          <p:spPr>
            <a:xfrm>
              <a:off x="7509483" y="1883391"/>
              <a:ext cx="0" cy="4472959"/>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40" name="Text Placeholder 131">
            <a:extLst>
              <a:ext uri="{FF2B5EF4-FFF2-40B4-BE49-F238E27FC236}">
                <a16:creationId xmlns:a16="http://schemas.microsoft.com/office/drawing/2014/main" id="{B54BFFD1-D378-D841-B5DD-88788B48D029}"/>
              </a:ext>
            </a:extLst>
          </p:cNvPr>
          <p:cNvSpPr>
            <a:spLocks noGrp="1"/>
          </p:cNvSpPr>
          <p:nvPr>
            <p:ph type="body" sz="quarter" idx="16" hasCustomPrompt="1"/>
          </p:nvPr>
        </p:nvSpPr>
        <p:spPr>
          <a:xfrm>
            <a:off x="479425" y="1611050"/>
            <a:ext cx="3372645"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43" name="Text Placeholder 131">
            <a:extLst>
              <a:ext uri="{FF2B5EF4-FFF2-40B4-BE49-F238E27FC236}">
                <a16:creationId xmlns:a16="http://schemas.microsoft.com/office/drawing/2014/main" id="{E3125198-F65A-8049-9D3E-A6AF258DAEBF}"/>
              </a:ext>
            </a:extLst>
          </p:cNvPr>
          <p:cNvSpPr>
            <a:spLocks noGrp="1"/>
          </p:cNvSpPr>
          <p:nvPr>
            <p:ph type="body" sz="quarter" idx="19" hasCustomPrompt="1"/>
          </p:nvPr>
        </p:nvSpPr>
        <p:spPr>
          <a:xfrm>
            <a:off x="4416192" y="1611050"/>
            <a:ext cx="3359945"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45" name="Text Placeholder 131">
            <a:extLst>
              <a:ext uri="{FF2B5EF4-FFF2-40B4-BE49-F238E27FC236}">
                <a16:creationId xmlns:a16="http://schemas.microsoft.com/office/drawing/2014/main" id="{7C8008EA-19DB-814F-9284-A055A2AB89CD}"/>
              </a:ext>
            </a:extLst>
          </p:cNvPr>
          <p:cNvSpPr>
            <a:spLocks noGrp="1"/>
          </p:cNvSpPr>
          <p:nvPr>
            <p:ph type="body" sz="quarter" idx="20" hasCustomPrompt="1"/>
          </p:nvPr>
        </p:nvSpPr>
        <p:spPr>
          <a:xfrm>
            <a:off x="8299449" y="1611050"/>
            <a:ext cx="3413126"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46" name="Content Placeholder 8">
            <a:extLst>
              <a:ext uri="{FF2B5EF4-FFF2-40B4-BE49-F238E27FC236}">
                <a16:creationId xmlns:a16="http://schemas.microsoft.com/office/drawing/2014/main" id="{DD4BA2E6-FACA-5C45-B75F-9327959A672A}"/>
              </a:ext>
            </a:extLst>
          </p:cNvPr>
          <p:cNvSpPr>
            <a:spLocks noGrp="1"/>
          </p:cNvSpPr>
          <p:nvPr>
            <p:ph sz="quarter" idx="22"/>
          </p:nvPr>
        </p:nvSpPr>
        <p:spPr>
          <a:xfrm>
            <a:off x="4415863" y="2372564"/>
            <a:ext cx="3360274" cy="3608387"/>
          </a:xfrm>
        </p:spPr>
        <p:txBody>
          <a:bodyPr/>
          <a:lstStyle>
            <a:lvl1pPr marL="342900" indent="-342900">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solidFill>
                  <a:srgbClr val="383838"/>
                </a:solidFill>
              </a:defRPr>
            </a:lvl2pPr>
            <a:lvl3pPr>
              <a:lnSpc>
                <a:spcPct val="100000"/>
              </a:lnSpc>
              <a:spcAft>
                <a:spcPts val="0"/>
              </a:spcAft>
              <a:buClr>
                <a:schemeClr val="accent1"/>
              </a:buClr>
              <a:defRPr>
                <a:solidFill>
                  <a:srgbClr val="383838"/>
                </a:solidFill>
              </a:defRPr>
            </a:lvl3pPr>
          </a:lstStyle>
          <a:p>
            <a:pPr lvl="0"/>
            <a:r>
              <a:rPr lang="en-US"/>
              <a:t>Edit Master text styles</a:t>
            </a:r>
          </a:p>
          <a:p>
            <a:pPr lvl="1"/>
            <a:r>
              <a:rPr lang="en-US"/>
              <a:t>Second level</a:t>
            </a:r>
          </a:p>
          <a:p>
            <a:pPr lvl="2"/>
            <a:r>
              <a:rPr lang="en-US"/>
              <a:t>Third level</a:t>
            </a:r>
          </a:p>
        </p:txBody>
      </p:sp>
      <p:sp>
        <p:nvSpPr>
          <p:cNvPr id="47" name="Content Placeholder 8">
            <a:extLst>
              <a:ext uri="{FF2B5EF4-FFF2-40B4-BE49-F238E27FC236}">
                <a16:creationId xmlns:a16="http://schemas.microsoft.com/office/drawing/2014/main" id="{5AB0A5A2-CEF5-6E44-BACF-2C0296FE306B}"/>
              </a:ext>
            </a:extLst>
          </p:cNvPr>
          <p:cNvSpPr>
            <a:spLocks noGrp="1"/>
          </p:cNvSpPr>
          <p:nvPr>
            <p:ph sz="quarter" idx="23"/>
          </p:nvPr>
        </p:nvSpPr>
        <p:spPr>
          <a:xfrm>
            <a:off x="479425" y="2372564"/>
            <a:ext cx="3360274" cy="3608387"/>
          </a:xfrm>
        </p:spPr>
        <p:txBody>
          <a:bodyPr/>
          <a:lstStyle>
            <a:lvl1pPr marL="342900" indent="-342900">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solidFill>
                  <a:srgbClr val="383838"/>
                </a:solidFill>
              </a:defRPr>
            </a:lvl2pPr>
            <a:lvl3pPr>
              <a:lnSpc>
                <a:spcPct val="100000"/>
              </a:lnSpc>
              <a:spcAft>
                <a:spcPts val="0"/>
              </a:spcAft>
              <a:buClr>
                <a:schemeClr val="accent1"/>
              </a:buClr>
              <a:defRPr>
                <a:solidFill>
                  <a:srgbClr val="383838"/>
                </a:solidFill>
              </a:defRPr>
            </a:lvl3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5371875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0_Section Divider slide">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DBDB4B4-FCA0-E042-A960-9090E3A6B014}"/>
              </a:ext>
            </a:extLst>
          </p:cNvPr>
          <p:cNvPicPr>
            <a:picLocks noChangeAspect="1"/>
          </p:cNvPicPr>
          <p:nvPr userDrawn="1"/>
        </p:nvPicPr>
        <p:blipFill rotWithShape="1">
          <a:blip r:embed="rId2" cstate="screen">
            <a:alphaModFix amt="82000"/>
            <a:extLst>
              <a:ext uri="{28A0092B-C50C-407E-A947-70E740481C1C}">
                <a14:useLocalDpi xmlns:a14="http://schemas.microsoft.com/office/drawing/2010/main"/>
              </a:ext>
            </a:extLst>
          </a:blip>
          <a:srcRect t="3943" b="11564"/>
          <a:stretch/>
        </p:blipFill>
        <p:spPr>
          <a:xfrm>
            <a:off x="0" y="-1"/>
            <a:ext cx="12192000" cy="6858001"/>
          </a:xfrm>
          <a:prstGeom prst="rect">
            <a:avLst/>
          </a:prstGeom>
        </p:spPr>
      </p:pic>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a:extLst/>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8" name="Title 1">
            <a:extLst>
              <a:ext uri="{FF2B5EF4-FFF2-40B4-BE49-F238E27FC236}">
                <a16:creationId xmlns:a16="http://schemas.microsoft.com/office/drawing/2014/main" id="{B82DC592-EAC9-634F-9EE1-EDC89A262412}"/>
              </a:ext>
            </a:extLst>
          </p:cNvPr>
          <p:cNvSpPr>
            <a:spLocks noGrp="1"/>
          </p:cNvSpPr>
          <p:nvPr>
            <p:ph type="title" hasCustomPrompt="1"/>
          </p:nvPr>
        </p:nvSpPr>
        <p:spPr>
          <a:xfrm>
            <a:off x="6096001" y="1207042"/>
            <a:ext cx="5113338" cy="1519514"/>
          </a:xfrm>
        </p:spPr>
        <p:txBody>
          <a:bodyPr anchor="t" anchorCtr="0"/>
          <a:lstStyle>
            <a:lvl1pPr algn="r">
              <a:lnSpc>
                <a:spcPct val="85000"/>
              </a:lnSpc>
              <a:defRPr sz="5500" b="0" spc="-100" baseline="0">
                <a:solidFill>
                  <a:schemeClr val="bg1"/>
                </a:solidFill>
              </a:defRPr>
            </a:lvl1pPr>
          </a:lstStyle>
          <a:p>
            <a:r>
              <a:rPr lang="en-US" dirty="0"/>
              <a:t>Click to Edit Master Title Style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6941131" y="788740"/>
            <a:ext cx="4268207" cy="289871"/>
          </a:xfrm>
        </p:spPr>
        <p:txBody>
          <a:bodyPr/>
          <a:lstStyle>
            <a:lvl1pPr marL="0" indent="0" algn="r">
              <a:buNone/>
              <a:defRPr sz="2400" baseline="0">
                <a:solidFill>
                  <a:schemeClr val="bg1"/>
                </a:solidFill>
              </a:defRPr>
            </a:lvl1pPr>
          </a:lstStyle>
          <a:p>
            <a:pPr lvl="0"/>
            <a:r>
              <a:rPr lang="en-US"/>
              <a:t>Edit Master text styles</a:t>
            </a:r>
          </a:p>
        </p:txBody>
      </p:sp>
      <p:sp>
        <p:nvSpPr>
          <p:cNvPr id="20" name="Subtitle 2">
            <a:extLst>
              <a:ext uri="{FF2B5EF4-FFF2-40B4-BE49-F238E27FC236}">
                <a16:creationId xmlns:a16="http://schemas.microsoft.com/office/drawing/2014/main" id="{200936EE-7EE0-D441-851D-618ACC029F66}"/>
              </a:ext>
            </a:extLst>
          </p:cNvPr>
          <p:cNvSpPr>
            <a:spLocks noGrp="1"/>
          </p:cNvSpPr>
          <p:nvPr>
            <p:ph type="subTitle" idx="1"/>
          </p:nvPr>
        </p:nvSpPr>
        <p:spPr>
          <a:xfrm>
            <a:off x="6096000" y="2726556"/>
            <a:ext cx="5113338"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Tree>
    <p:extLst>
      <p:ext uri="{BB962C8B-B14F-4D97-AF65-F5344CB8AC3E}">
        <p14:creationId xmlns:p14="http://schemas.microsoft.com/office/powerpoint/2010/main" val="158172741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col_narrow_wide">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D505B7A5-C1F7-41D3-815C-A3728D81DBDD}"/>
              </a:ext>
            </a:extLst>
          </p:cNvPr>
          <p:cNvCxnSpPr>
            <a:cxnSpLocks/>
          </p:cNvCxnSpPr>
          <p:nvPr userDrawn="1"/>
        </p:nvCxnSpPr>
        <p:spPr>
          <a:xfrm>
            <a:off x="3255004" y="1631950"/>
            <a:ext cx="0" cy="4086225"/>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a:extLst/>
          </p:cNvPr>
          <p:cNvSpPr>
            <a:spLocks noGrp="1"/>
          </p:cNvSpPr>
          <p:nvPr>
            <p:ph type="title" hasCustomPrompt="1"/>
          </p:nvPr>
        </p:nvSpPr>
        <p:spPr>
          <a:xfrm>
            <a:off x="479425" y="478301"/>
            <a:ext cx="11233150" cy="512830"/>
          </a:xfrm>
        </p:spPr>
        <p:txBody>
          <a:bodyPr/>
          <a:lstStyle/>
          <a:p>
            <a:r>
              <a:rPr lang="en-US" dirty="0"/>
              <a:t>Click to Edit Master Title Style</a:t>
            </a:r>
          </a:p>
        </p:txBody>
      </p:sp>
      <p:sp>
        <p:nvSpPr>
          <p:cNvPr id="44" name="Text Placeholder 43">
            <a:extLst/>
          </p:cNvPr>
          <p:cNvSpPr>
            <a:spLocks noGrp="1"/>
          </p:cNvSpPr>
          <p:nvPr>
            <p:ph type="body" sz="quarter" idx="13"/>
          </p:nvPr>
        </p:nvSpPr>
        <p:spPr>
          <a:xfrm>
            <a:off x="479425" y="991131"/>
            <a:ext cx="11233150" cy="344488"/>
          </a:xfrm>
        </p:spPr>
        <p:txBody>
          <a:bodyPr/>
          <a:lstStyle>
            <a:lvl1pPr marL="0" indent="0">
              <a:buNone/>
              <a:defRPr lang="en-US" sz="2400" dirty="0">
                <a:solidFill>
                  <a:schemeClr val="accent6"/>
                </a:solidFill>
              </a:defRPr>
            </a:lvl1pPr>
          </a:lstStyle>
          <a:p>
            <a:pPr lvl="0"/>
            <a:r>
              <a:rPr lang="en-US"/>
              <a:t>Edit Master text styles</a:t>
            </a:r>
          </a:p>
        </p:txBody>
      </p:sp>
      <p:sp>
        <p:nvSpPr>
          <p:cNvPr id="18" name="Text Placeholder 2">
            <a:extLst/>
          </p:cNvPr>
          <p:cNvSpPr>
            <a:spLocks noGrp="1"/>
          </p:cNvSpPr>
          <p:nvPr>
            <p:ph idx="1"/>
          </p:nvPr>
        </p:nvSpPr>
        <p:spPr>
          <a:xfrm>
            <a:off x="479425" y="1631112"/>
            <a:ext cx="2619375" cy="4086426"/>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400"/>
            </a:lvl1pPr>
            <a:lvl2pPr marL="581343">
              <a:lnSpc>
                <a:spcPct val="100000"/>
              </a:lnSpc>
              <a:spcAft>
                <a:spcPts val="0"/>
              </a:spcAft>
              <a:buClr>
                <a:schemeClr val="accent1"/>
              </a:buClr>
              <a:defRPr sz="2000">
                <a:solidFill>
                  <a:srgbClr val="383838"/>
                </a:solidFill>
              </a:defRPr>
            </a:lvl2pPr>
          </a:lstStyle>
          <a:p>
            <a:pPr lvl="0"/>
            <a:r>
              <a:rPr lang="en-US"/>
              <a:t>Edit Master text styles</a:t>
            </a:r>
          </a:p>
          <a:p>
            <a:pPr lvl="1"/>
            <a:r>
              <a:rPr lang="en-US"/>
              <a:t>Second level</a:t>
            </a:r>
          </a:p>
        </p:txBody>
      </p:sp>
      <p:sp>
        <p:nvSpPr>
          <p:cNvPr id="7" name="Content Placeholder 3">
            <a:extLst/>
          </p:cNvPr>
          <p:cNvSpPr>
            <a:spLocks noGrp="1"/>
          </p:cNvSpPr>
          <p:nvPr>
            <p:ph sz="quarter" idx="21"/>
          </p:nvPr>
        </p:nvSpPr>
        <p:spPr>
          <a:xfrm>
            <a:off x="3416035" y="1631112"/>
            <a:ext cx="8296540" cy="4086426"/>
          </a:xfrm>
        </p:spPr>
        <p:txBody>
          <a:bodyPr/>
          <a:lstStyle>
            <a:lvl1pPr marL="342900" indent="-342900">
              <a:lnSpc>
                <a:spcPct val="100000"/>
              </a:lnSpc>
              <a:spcBef>
                <a:spcPts val="600"/>
              </a:spcBef>
              <a:spcAft>
                <a:spcPts val="0"/>
              </a:spcAft>
              <a:buClr>
                <a:schemeClr val="accent1"/>
              </a:buClr>
              <a:buFont typeface="Arial" charset="0"/>
              <a:buChar char="•"/>
              <a:defRPr sz="2400"/>
            </a:lvl1pPr>
            <a:lvl2pPr marL="581343">
              <a:lnSpc>
                <a:spcPct val="100000"/>
              </a:lnSpc>
              <a:spcAft>
                <a:spcPts val="0"/>
              </a:spcAft>
              <a:buClr>
                <a:schemeClr val="accent1"/>
              </a:buClr>
              <a:defRPr sz="2000">
                <a:solidFill>
                  <a:srgbClr val="383838"/>
                </a:solidFill>
              </a:defRPr>
            </a:lvl2pPr>
            <a:lvl3pPr marL="947103">
              <a:lnSpc>
                <a:spcPct val="100000"/>
              </a:lnSpc>
              <a:spcAft>
                <a:spcPts val="0"/>
              </a:spcAft>
              <a:buClr>
                <a:schemeClr val="accent1"/>
              </a:buClr>
              <a:defRPr sz="1800">
                <a:solidFill>
                  <a:srgbClr val="383838"/>
                </a:solidFill>
              </a:defRPr>
            </a:lvl3pPr>
            <a:lvl4pPr marL="1293178" indent="-173038">
              <a:lnSpc>
                <a:spcPct val="100000"/>
              </a:lnSpc>
              <a:spcAft>
                <a:spcPts val="0"/>
              </a:spcAft>
              <a:buClr>
                <a:schemeClr val="accent1"/>
              </a:buClr>
              <a:buFont typeface="Arial" charset="0"/>
              <a:buChar char="•"/>
              <a:defRPr sz="1800">
                <a:solidFill>
                  <a:srgbClr val="383838"/>
                </a:solidFill>
              </a:defRPr>
            </a:lvl4pPr>
            <a:lvl5pPr marL="1518603">
              <a:lnSpc>
                <a:spcPct val="100000"/>
              </a:lnSpc>
              <a:spcAft>
                <a:spcPts val="0"/>
              </a:spcAft>
              <a:buClr>
                <a:schemeClr val="accent1"/>
              </a:buClr>
              <a:defRPr sz="1800">
                <a:solidFill>
                  <a:srgbClr val="383838"/>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6299917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3 column slide ">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0C41881F-8B1A-4F78-926D-54E8F515C458}"/>
              </a:ext>
            </a:extLst>
          </p:cNvPr>
          <p:cNvCxnSpPr>
            <a:cxnSpLocks/>
          </p:cNvCxnSpPr>
          <p:nvPr userDrawn="1"/>
        </p:nvCxnSpPr>
        <p:spPr>
          <a:xfrm>
            <a:off x="8932863" y="1629287"/>
            <a:ext cx="0" cy="4086225"/>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a:extLst/>
          </p:cNvPr>
          <p:cNvSpPr>
            <a:spLocks noGrp="1"/>
          </p:cNvSpPr>
          <p:nvPr>
            <p:ph type="title" hasCustomPrompt="1"/>
          </p:nvPr>
        </p:nvSpPr>
        <p:spPr>
          <a:xfrm>
            <a:off x="479425" y="478301"/>
            <a:ext cx="11233150" cy="512830"/>
          </a:xfrm>
        </p:spPr>
        <p:txBody>
          <a:bodyPr/>
          <a:lstStyle/>
          <a:p>
            <a:r>
              <a:rPr lang="en-US" dirty="0"/>
              <a:t>Click to Edit Master Title Style</a:t>
            </a:r>
          </a:p>
        </p:txBody>
      </p:sp>
      <p:sp>
        <p:nvSpPr>
          <p:cNvPr id="44" name="Text Placeholder 43">
            <a:extLst/>
          </p:cNvPr>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Edit Master text styles</a:t>
            </a:r>
          </a:p>
        </p:txBody>
      </p:sp>
      <p:sp>
        <p:nvSpPr>
          <p:cNvPr id="6" name="Content Placeholder 5">
            <a:extLst/>
          </p:cNvPr>
          <p:cNvSpPr>
            <a:spLocks noGrp="1"/>
          </p:cNvSpPr>
          <p:nvPr>
            <p:ph sz="quarter" idx="15"/>
          </p:nvPr>
        </p:nvSpPr>
        <p:spPr>
          <a:xfrm>
            <a:off x="9037637" y="1629597"/>
            <a:ext cx="2674937" cy="4086428"/>
          </a:xfrm>
        </p:spPr>
        <p:txBody>
          <a:bodyPr/>
          <a:lstStyle>
            <a:lvl1pPr marL="342900" indent="-342900">
              <a:lnSpc>
                <a:spcPct val="100000"/>
              </a:lnSpc>
              <a:spcBef>
                <a:spcPts val="600"/>
              </a:spcBef>
              <a:spcAft>
                <a:spcPts val="0"/>
              </a:spcAft>
              <a:buClr>
                <a:schemeClr val="accent1"/>
              </a:buClr>
              <a:buFont typeface="Arial" charset="0"/>
              <a:buChar char="•"/>
              <a:defRPr sz="2400"/>
            </a:lvl1pPr>
            <a:lvl2pPr marL="581343">
              <a:lnSpc>
                <a:spcPct val="100000"/>
              </a:lnSpc>
              <a:spcAft>
                <a:spcPts val="0"/>
              </a:spcAft>
              <a:buClr>
                <a:schemeClr val="accent1"/>
              </a:buClr>
              <a:defRPr sz="2000">
                <a:solidFill>
                  <a:srgbClr val="383838"/>
                </a:solidFill>
              </a:defRPr>
            </a:lvl2pPr>
          </a:lstStyle>
          <a:p>
            <a:pPr lvl="0"/>
            <a:r>
              <a:rPr lang="en-US"/>
              <a:t>Edit Master text styles</a:t>
            </a:r>
          </a:p>
          <a:p>
            <a:pPr lvl="1"/>
            <a:r>
              <a:rPr lang="en-US"/>
              <a:t>Second level</a:t>
            </a:r>
          </a:p>
        </p:txBody>
      </p:sp>
      <p:sp>
        <p:nvSpPr>
          <p:cNvPr id="8" name="Content Placeholder 3">
            <a:extLst/>
          </p:cNvPr>
          <p:cNvSpPr>
            <a:spLocks noGrp="1"/>
          </p:cNvSpPr>
          <p:nvPr>
            <p:ph sz="quarter" idx="21"/>
          </p:nvPr>
        </p:nvSpPr>
        <p:spPr>
          <a:xfrm>
            <a:off x="479425" y="1629287"/>
            <a:ext cx="8348664" cy="4086225"/>
          </a:xfrm>
        </p:spPr>
        <p:txBody>
          <a:bodyPr/>
          <a:lstStyle>
            <a:lvl1pPr marL="342900" indent="-342900">
              <a:lnSpc>
                <a:spcPct val="100000"/>
              </a:lnSpc>
              <a:spcBef>
                <a:spcPts val="600"/>
              </a:spcBef>
              <a:spcAft>
                <a:spcPts val="0"/>
              </a:spcAft>
              <a:buClr>
                <a:schemeClr val="accent1"/>
              </a:buClr>
              <a:buFont typeface="Arial" charset="0"/>
              <a:buChar char="•"/>
              <a:defRPr sz="2400"/>
            </a:lvl1pPr>
            <a:lvl2pPr marL="581343">
              <a:lnSpc>
                <a:spcPct val="100000"/>
              </a:lnSpc>
              <a:spcAft>
                <a:spcPts val="0"/>
              </a:spcAft>
              <a:buClr>
                <a:schemeClr val="accent1"/>
              </a:buClr>
              <a:defRPr sz="2000">
                <a:solidFill>
                  <a:srgbClr val="383838"/>
                </a:solidFill>
              </a:defRPr>
            </a:lvl2pPr>
            <a:lvl3pPr marL="947103">
              <a:lnSpc>
                <a:spcPct val="100000"/>
              </a:lnSpc>
              <a:spcAft>
                <a:spcPts val="0"/>
              </a:spcAft>
              <a:buClr>
                <a:schemeClr val="accent1"/>
              </a:buClr>
              <a:defRPr sz="1800">
                <a:solidFill>
                  <a:srgbClr val="383838"/>
                </a:solidFill>
              </a:defRPr>
            </a:lvl3pPr>
            <a:lvl4pPr marL="1293178" indent="-173038">
              <a:lnSpc>
                <a:spcPct val="100000"/>
              </a:lnSpc>
              <a:spcAft>
                <a:spcPts val="0"/>
              </a:spcAft>
              <a:buClr>
                <a:schemeClr val="accent1"/>
              </a:buClr>
              <a:buFont typeface="Arial" charset="0"/>
              <a:buChar char="•"/>
              <a:defRPr sz="1800">
                <a:solidFill>
                  <a:srgbClr val="383838"/>
                </a:solidFill>
              </a:defRPr>
            </a:lvl4pPr>
            <a:lvl5pPr marL="1518603">
              <a:lnSpc>
                <a:spcPct val="100000"/>
              </a:lnSpc>
              <a:spcAft>
                <a:spcPts val="0"/>
              </a:spcAft>
              <a:buClr>
                <a:schemeClr val="accent1"/>
              </a:buClr>
              <a:defRPr sz="1800">
                <a:solidFill>
                  <a:srgbClr val="383838"/>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6594960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 column text with image">
    <p:spTree>
      <p:nvGrpSpPr>
        <p:cNvPr id="1" name=""/>
        <p:cNvGrpSpPr/>
        <p:nvPr/>
      </p:nvGrpSpPr>
      <p:grpSpPr>
        <a:xfrm>
          <a:off x="0" y="0"/>
          <a:ext cx="0" cy="0"/>
          <a:chOff x="0" y="0"/>
          <a:chExt cx="0" cy="0"/>
        </a:xfrm>
      </p:grpSpPr>
      <p:sp>
        <p:nvSpPr>
          <p:cNvPr id="2" name="Title 1">
            <a:extLst/>
          </p:cNvPr>
          <p:cNvSpPr>
            <a:spLocks noGrp="1"/>
          </p:cNvSpPr>
          <p:nvPr>
            <p:ph type="title" hasCustomPrompt="1"/>
          </p:nvPr>
        </p:nvSpPr>
        <p:spPr>
          <a:xfrm>
            <a:off x="479425" y="478302"/>
            <a:ext cx="11233150" cy="512830"/>
          </a:xfrm>
        </p:spPr>
        <p:txBody>
          <a:bodyPr/>
          <a:lstStyle/>
          <a:p>
            <a:r>
              <a:rPr lang="en-US" dirty="0"/>
              <a:t>Click to Edit Master Title Style</a:t>
            </a:r>
          </a:p>
        </p:txBody>
      </p:sp>
      <p:sp>
        <p:nvSpPr>
          <p:cNvPr id="44" name="Text Placeholder 43">
            <a:extLst/>
          </p:cNvPr>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Edit Master text styles</a:t>
            </a:r>
          </a:p>
        </p:txBody>
      </p:sp>
      <p:sp>
        <p:nvSpPr>
          <p:cNvPr id="6" name="Picture Placeholder 5">
            <a:extLst/>
          </p:cNvPr>
          <p:cNvSpPr>
            <a:spLocks noGrp="1"/>
          </p:cNvSpPr>
          <p:nvPr>
            <p:ph type="pic" sz="quarter" idx="17"/>
          </p:nvPr>
        </p:nvSpPr>
        <p:spPr>
          <a:xfrm>
            <a:off x="3354388" y="1618445"/>
            <a:ext cx="2606675" cy="1953683"/>
          </a:xfrm>
        </p:spPr>
        <p:txBody>
          <a:bodyPr/>
          <a:lstStyle>
            <a:lvl1pPr marL="0" indent="0">
              <a:buClr>
                <a:schemeClr val="accent1"/>
              </a:buClr>
              <a:buNone/>
              <a:defRPr sz="2200"/>
            </a:lvl1pPr>
          </a:lstStyle>
          <a:p>
            <a:pPr lvl="0"/>
            <a:r>
              <a:rPr lang="en-US" noProof="0" dirty="0"/>
              <a:t>Click icon to add picture</a:t>
            </a:r>
          </a:p>
        </p:txBody>
      </p:sp>
      <p:sp>
        <p:nvSpPr>
          <p:cNvPr id="104" name="Picture Placeholder 5">
            <a:extLst/>
          </p:cNvPr>
          <p:cNvSpPr>
            <a:spLocks noGrp="1"/>
          </p:cNvSpPr>
          <p:nvPr>
            <p:ph type="pic" sz="quarter" idx="18"/>
          </p:nvPr>
        </p:nvSpPr>
        <p:spPr>
          <a:xfrm>
            <a:off x="3354388" y="3755872"/>
            <a:ext cx="2606675" cy="1953683"/>
          </a:xfrm>
        </p:spPr>
        <p:txBody>
          <a:bodyPr/>
          <a:lstStyle>
            <a:lvl1pPr marL="0" indent="0">
              <a:buClr>
                <a:schemeClr val="accent1"/>
              </a:buClr>
              <a:buNone/>
              <a:defRPr sz="2200"/>
            </a:lvl1pPr>
          </a:lstStyle>
          <a:p>
            <a:pPr lvl="0"/>
            <a:r>
              <a:rPr lang="en-US" noProof="0" dirty="0"/>
              <a:t>Click icon to add picture</a:t>
            </a:r>
          </a:p>
        </p:txBody>
      </p:sp>
      <p:sp>
        <p:nvSpPr>
          <p:cNvPr id="105" name="Picture Placeholder 5">
            <a:extLst/>
          </p:cNvPr>
          <p:cNvSpPr>
            <a:spLocks noGrp="1"/>
          </p:cNvSpPr>
          <p:nvPr>
            <p:ph type="pic" sz="quarter" idx="19"/>
          </p:nvPr>
        </p:nvSpPr>
        <p:spPr>
          <a:xfrm>
            <a:off x="9066213" y="1618445"/>
            <a:ext cx="2646362" cy="1953683"/>
          </a:xfrm>
        </p:spPr>
        <p:txBody>
          <a:bodyPr/>
          <a:lstStyle>
            <a:lvl1pPr marL="0" indent="0">
              <a:buClr>
                <a:schemeClr val="accent1"/>
              </a:buClr>
              <a:buNone/>
              <a:defRPr sz="2200"/>
            </a:lvl1pPr>
          </a:lstStyle>
          <a:p>
            <a:pPr lvl="0"/>
            <a:r>
              <a:rPr lang="en-US" noProof="0" dirty="0"/>
              <a:t>Click icon to add picture</a:t>
            </a:r>
          </a:p>
        </p:txBody>
      </p:sp>
      <p:sp>
        <p:nvSpPr>
          <p:cNvPr id="106" name="Picture Placeholder 5">
            <a:extLst/>
          </p:cNvPr>
          <p:cNvSpPr>
            <a:spLocks noGrp="1"/>
          </p:cNvSpPr>
          <p:nvPr>
            <p:ph type="pic" sz="quarter" idx="20"/>
          </p:nvPr>
        </p:nvSpPr>
        <p:spPr>
          <a:xfrm>
            <a:off x="9066213" y="3755872"/>
            <a:ext cx="2646362" cy="1953683"/>
          </a:xfrm>
        </p:spPr>
        <p:txBody>
          <a:bodyPr/>
          <a:lstStyle>
            <a:lvl1pPr marL="0" indent="0">
              <a:buClr>
                <a:schemeClr val="accent1"/>
              </a:buClr>
              <a:buNone/>
              <a:defRPr sz="2200"/>
            </a:lvl1pPr>
          </a:lstStyle>
          <a:p>
            <a:pPr lvl="0"/>
            <a:r>
              <a:rPr lang="en-US" noProof="0" dirty="0"/>
              <a:t>Click icon to add picture</a:t>
            </a:r>
          </a:p>
        </p:txBody>
      </p:sp>
      <p:sp>
        <p:nvSpPr>
          <p:cNvPr id="14" name="Text Placeholder 7">
            <a:extLst/>
          </p:cNvPr>
          <p:cNvSpPr>
            <a:spLocks noGrp="1"/>
          </p:cNvSpPr>
          <p:nvPr>
            <p:ph type="body" sz="quarter" idx="21"/>
          </p:nvPr>
        </p:nvSpPr>
        <p:spPr>
          <a:xfrm>
            <a:off x="479425" y="1618445"/>
            <a:ext cx="2619375" cy="4086225"/>
          </a:xfrm>
        </p:spPr>
        <p:txBody>
          <a:bodyPr/>
          <a:lstStyle>
            <a:lvl1pPr marL="342900" indent="-342900">
              <a:lnSpc>
                <a:spcPct val="100000"/>
              </a:lnSpc>
              <a:spcBef>
                <a:spcPts val="600"/>
              </a:spcBef>
              <a:spcAft>
                <a:spcPts val="0"/>
              </a:spcAft>
              <a:buClr>
                <a:schemeClr val="accent1"/>
              </a:buClr>
              <a:buFont typeface="Arial" charset="0"/>
              <a:buChar char="•"/>
              <a:defRPr sz="2000">
                <a:solidFill>
                  <a:srgbClr val="383838"/>
                </a:solidFill>
              </a:defRPr>
            </a:lvl1pPr>
            <a:lvl2pPr>
              <a:lnSpc>
                <a:spcPct val="100000"/>
              </a:lnSpc>
              <a:spcBef>
                <a:spcPts val="0"/>
              </a:spcBef>
              <a:spcAft>
                <a:spcPts val="0"/>
              </a:spcAft>
              <a:buClr>
                <a:schemeClr val="accent1"/>
              </a:buClr>
              <a:defRPr>
                <a:solidFill>
                  <a:srgbClr val="383838"/>
                </a:solidFill>
              </a:defRPr>
            </a:lvl2pPr>
            <a:lvl3pPr>
              <a:lnSpc>
                <a:spcPct val="100000"/>
              </a:lnSpc>
              <a:spcBef>
                <a:spcPts val="0"/>
              </a:spcBef>
              <a:spcAft>
                <a:spcPts val="0"/>
              </a:spcAft>
              <a:buClr>
                <a:schemeClr val="accent1"/>
              </a:buClr>
              <a:defRPr>
                <a:solidFill>
                  <a:srgbClr val="383838"/>
                </a:solidFill>
              </a:defRPr>
            </a:lvl3pPr>
            <a:lvl4pPr marL="1201738" indent="-173038">
              <a:lnSpc>
                <a:spcPct val="100000"/>
              </a:lnSpc>
              <a:spcBef>
                <a:spcPts val="0"/>
              </a:spcBef>
              <a:spcAft>
                <a:spcPts val="0"/>
              </a:spcAft>
              <a:buClr>
                <a:schemeClr val="accent1"/>
              </a:buClr>
              <a:buFont typeface="Arial" charset="0"/>
              <a:buChar char="•"/>
              <a:defRPr>
                <a:solidFill>
                  <a:srgbClr val="383838"/>
                </a:solidFill>
              </a:defRPr>
            </a:lvl4pPr>
            <a:lvl5pPr>
              <a:lnSpc>
                <a:spcPct val="100000"/>
              </a:lnSpc>
              <a:spcBef>
                <a:spcPts val="0"/>
              </a:spcBef>
              <a:spcAft>
                <a:spcPts val="0"/>
              </a:spcAft>
              <a:buClr>
                <a:schemeClr val="accent1"/>
              </a:buClr>
              <a:defRPr>
                <a:solidFill>
                  <a:srgbClr val="383838"/>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Text Placeholder 7">
            <a:extLst/>
          </p:cNvPr>
          <p:cNvSpPr>
            <a:spLocks noGrp="1"/>
          </p:cNvSpPr>
          <p:nvPr>
            <p:ph type="body" sz="quarter" idx="22"/>
          </p:nvPr>
        </p:nvSpPr>
        <p:spPr>
          <a:xfrm>
            <a:off x="6220216" y="1618445"/>
            <a:ext cx="2606675" cy="4086225"/>
          </a:xfrm>
        </p:spPr>
        <p:txBody>
          <a:bodyPr/>
          <a:lstStyle>
            <a:lvl1pPr marL="342900" indent="-342900">
              <a:lnSpc>
                <a:spcPct val="100000"/>
              </a:lnSpc>
              <a:spcBef>
                <a:spcPts val="600"/>
              </a:spcBef>
              <a:spcAft>
                <a:spcPts val="0"/>
              </a:spcAft>
              <a:buClr>
                <a:schemeClr val="accent1"/>
              </a:buClr>
              <a:buFont typeface="Arial" charset="0"/>
              <a:buChar char="•"/>
              <a:defRPr sz="2000"/>
            </a:lvl1pPr>
            <a:lvl2pPr>
              <a:lnSpc>
                <a:spcPct val="100000"/>
              </a:lnSpc>
              <a:spcBef>
                <a:spcPts val="0"/>
              </a:spcBef>
              <a:spcAft>
                <a:spcPts val="0"/>
              </a:spcAft>
              <a:buClr>
                <a:schemeClr val="accent1"/>
              </a:buClr>
              <a:defRPr>
                <a:solidFill>
                  <a:srgbClr val="383838"/>
                </a:solidFill>
              </a:defRPr>
            </a:lvl2pPr>
            <a:lvl3pPr>
              <a:lnSpc>
                <a:spcPct val="100000"/>
              </a:lnSpc>
              <a:spcBef>
                <a:spcPts val="0"/>
              </a:spcBef>
              <a:spcAft>
                <a:spcPts val="0"/>
              </a:spcAft>
              <a:buClr>
                <a:schemeClr val="accent1"/>
              </a:buClr>
              <a:defRPr>
                <a:solidFill>
                  <a:srgbClr val="383838"/>
                </a:solidFill>
              </a:defRPr>
            </a:lvl3pPr>
            <a:lvl4pPr marL="1201738" indent="-173038">
              <a:lnSpc>
                <a:spcPct val="100000"/>
              </a:lnSpc>
              <a:spcBef>
                <a:spcPts val="0"/>
              </a:spcBef>
              <a:spcAft>
                <a:spcPts val="0"/>
              </a:spcAft>
              <a:buClr>
                <a:schemeClr val="accent1"/>
              </a:buClr>
              <a:buFont typeface="Arial" charset="0"/>
              <a:buChar char="•"/>
              <a:defRPr>
                <a:solidFill>
                  <a:srgbClr val="383838"/>
                </a:solidFill>
              </a:defRPr>
            </a:lvl4pPr>
            <a:lvl5pPr>
              <a:lnSpc>
                <a:spcPct val="100000"/>
              </a:lnSpc>
              <a:spcBef>
                <a:spcPts val="0"/>
              </a:spcBef>
              <a:spcAft>
                <a:spcPts val="0"/>
              </a:spcAft>
              <a:buClr>
                <a:schemeClr val="accent1"/>
              </a:buClr>
              <a:defRPr>
                <a:solidFill>
                  <a:srgbClr val="383838"/>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144418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 column with image ">
    <p:spTree>
      <p:nvGrpSpPr>
        <p:cNvPr id="1" name=""/>
        <p:cNvGrpSpPr/>
        <p:nvPr/>
      </p:nvGrpSpPr>
      <p:grpSpPr>
        <a:xfrm>
          <a:off x="0" y="0"/>
          <a:ext cx="0" cy="0"/>
          <a:chOff x="0" y="0"/>
          <a:chExt cx="0" cy="0"/>
        </a:xfrm>
      </p:grpSpPr>
      <p:sp>
        <p:nvSpPr>
          <p:cNvPr id="2" name="Title 1">
            <a:extLst/>
          </p:cNvPr>
          <p:cNvSpPr>
            <a:spLocks noGrp="1"/>
          </p:cNvSpPr>
          <p:nvPr>
            <p:ph type="title" hasCustomPrompt="1"/>
          </p:nvPr>
        </p:nvSpPr>
        <p:spPr>
          <a:xfrm>
            <a:off x="479425" y="478302"/>
            <a:ext cx="11233150" cy="512829"/>
          </a:xfrm>
        </p:spPr>
        <p:txBody>
          <a:bodyPr/>
          <a:lstStyle/>
          <a:p>
            <a:r>
              <a:rPr lang="en-US" dirty="0"/>
              <a:t>Click to Edit Master Title Style</a:t>
            </a:r>
          </a:p>
        </p:txBody>
      </p:sp>
      <p:sp>
        <p:nvSpPr>
          <p:cNvPr id="44" name="Text Placeholder 43">
            <a:extLst/>
          </p:cNvPr>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Edit Master text styles</a:t>
            </a:r>
          </a:p>
        </p:txBody>
      </p:sp>
      <p:sp>
        <p:nvSpPr>
          <p:cNvPr id="7" name="Text Placeholder 2">
            <a:extLst/>
          </p:cNvPr>
          <p:cNvSpPr>
            <a:spLocks noGrp="1"/>
          </p:cNvSpPr>
          <p:nvPr>
            <p:ph idx="1"/>
          </p:nvPr>
        </p:nvSpPr>
        <p:spPr>
          <a:xfrm>
            <a:off x="479425" y="1629080"/>
            <a:ext cx="5481108" cy="4086426"/>
          </a:xfrm>
          <a:prstGeom prst="rect">
            <a:avLst/>
          </a:prstGeom>
        </p:spPr>
        <p:txBody>
          <a:bodyPr/>
          <a:lstStyle>
            <a:lvl1pPr marL="342900" indent="-342900">
              <a:lnSpc>
                <a:spcPct val="100000"/>
              </a:lnSpc>
              <a:spcAft>
                <a:spcPts val="0"/>
              </a:spcAft>
              <a:buClr>
                <a:schemeClr val="accent1"/>
              </a:buClr>
              <a:buFont typeface="Arial" charset="0"/>
              <a:buChar char="•"/>
              <a:defRPr sz="2400"/>
            </a:lvl1pPr>
            <a:lvl2pPr>
              <a:lnSpc>
                <a:spcPct val="100000"/>
              </a:lnSpc>
              <a:spcBef>
                <a:spcPts val="0"/>
              </a:spcBef>
              <a:spcAft>
                <a:spcPts val="0"/>
              </a:spcAft>
              <a:buClr>
                <a:schemeClr val="accent1"/>
              </a:buClr>
              <a:defRPr sz="2000">
                <a:solidFill>
                  <a:srgbClr val="383838"/>
                </a:solidFill>
              </a:defRPr>
            </a:lvl2pPr>
            <a:lvl3pPr>
              <a:lnSpc>
                <a:spcPct val="100000"/>
              </a:lnSpc>
              <a:spcBef>
                <a:spcPts val="0"/>
              </a:spcBef>
              <a:spcAft>
                <a:spcPts val="0"/>
              </a:spcAft>
              <a:buClr>
                <a:schemeClr val="accent1"/>
              </a:buClr>
              <a:defRPr sz="1800">
                <a:solidFill>
                  <a:srgbClr val="383838"/>
                </a:solidFill>
              </a:defRPr>
            </a:lvl3pPr>
          </a:lstStyle>
          <a:p>
            <a:pPr lvl="0"/>
            <a:r>
              <a:rPr lang="en-US"/>
              <a:t>Edit Master text styles</a:t>
            </a:r>
          </a:p>
          <a:p>
            <a:pPr lvl="1"/>
            <a:r>
              <a:rPr lang="en-US"/>
              <a:t>Second level</a:t>
            </a:r>
          </a:p>
          <a:p>
            <a:pPr lvl="2"/>
            <a:r>
              <a:rPr lang="en-US"/>
              <a:t>Third level</a:t>
            </a:r>
          </a:p>
        </p:txBody>
      </p:sp>
      <p:sp>
        <p:nvSpPr>
          <p:cNvPr id="50" name="Picture Placeholder 5">
            <a:extLst/>
          </p:cNvPr>
          <p:cNvSpPr>
            <a:spLocks noGrp="1"/>
          </p:cNvSpPr>
          <p:nvPr>
            <p:ph type="pic" sz="quarter" idx="17"/>
          </p:nvPr>
        </p:nvSpPr>
        <p:spPr>
          <a:xfrm>
            <a:off x="6250924" y="1629080"/>
            <a:ext cx="5461651" cy="4086427"/>
          </a:xfrm>
        </p:spPr>
        <p:txBody>
          <a:bodyPr/>
          <a:lstStyle>
            <a:lvl1pPr marL="0" indent="0">
              <a:buClr>
                <a:schemeClr val="accent1"/>
              </a:buClr>
              <a:buNone/>
              <a:defRPr sz="2200"/>
            </a:lvl1pPr>
          </a:lstStyle>
          <a:p>
            <a:pPr lvl="0"/>
            <a:r>
              <a:rPr lang="en-US" noProof="0" dirty="0"/>
              <a:t>Click icon to add picture</a:t>
            </a:r>
          </a:p>
        </p:txBody>
      </p:sp>
    </p:spTree>
    <p:extLst>
      <p:ext uri="{BB962C8B-B14F-4D97-AF65-F5344CB8AC3E}">
        <p14:creationId xmlns:p14="http://schemas.microsoft.com/office/powerpoint/2010/main" val="158421645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able Sldie">
    <p:spTree>
      <p:nvGrpSpPr>
        <p:cNvPr id="1" name=""/>
        <p:cNvGrpSpPr/>
        <p:nvPr/>
      </p:nvGrpSpPr>
      <p:grpSpPr>
        <a:xfrm>
          <a:off x="0" y="0"/>
          <a:ext cx="0" cy="0"/>
          <a:chOff x="0" y="0"/>
          <a:chExt cx="0" cy="0"/>
        </a:xfrm>
      </p:grpSpPr>
      <p:sp>
        <p:nvSpPr>
          <p:cNvPr id="2" name="Title 1">
            <a:extLst/>
          </p:cNvPr>
          <p:cNvSpPr>
            <a:spLocks noGrp="1"/>
          </p:cNvSpPr>
          <p:nvPr>
            <p:ph type="title" hasCustomPrompt="1"/>
          </p:nvPr>
        </p:nvSpPr>
        <p:spPr/>
        <p:txBody>
          <a:bodyPr/>
          <a:lstStyle>
            <a:lvl1pPr>
              <a:defRPr>
                <a:latin typeface="+mn-lt"/>
              </a:defRPr>
            </a:lvl1pPr>
          </a:lstStyle>
          <a:p>
            <a:r>
              <a:rPr lang="en-US" dirty="0"/>
              <a:t>Click to Edit Master Title Style</a:t>
            </a:r>
          </a:p>
        </p:txBody>
      </p:sp>
      <p:sp>
        <p:nvSpPr>
          <p:cNvPr id="10" name="Table Placeholder 3">
            <a:extLst/>
          </p:cNvPr>
          <p:cNvSpPr>
            <a:spLocks noGrp="1"/>
          </p:cNvSpPr>
          <p:nvPr>
            <p:ph type="tbl" sz="quarter" idx="13"/>
          </p:nvPr>
        </p:nvSpPr>
        <p:spPr>
          <a:xfrm>
            <a:off x="479425" y="1259574"/>
            <a:ext cx="11233150" cy="4758453"/>
          </a:xfrm>
        </p:spPr>
        <p:txBody>
          <a:bodyPr/>
          <a:lstStyle>
            <a:lvl1pPr marL="0" indent="0">
              <a:buNone/>
              <a:defRPr/>
            </a:lvl1pPr>
          </a:lstStyle>
          <a:p>
            <a:pPr lvl="0"/>
            <a:r>
              <a:rPr lang="en-US" noProof="0" dirty="0"/>
              <a:t>Click icon to add table</a:t>
            </a:r>
          </a:p>
        </p:txBody>
      </p:sp>
    </p:spTree>
    <p:extLst>
      <p:ext uri="{BB962C8B-B14F-4D97-AF65-F5344CB8AC3E}">
        <p14:creationId xmlns:p14="http://schemas.microsoft.com/office/powerpoint/2010/main" val="7751233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p:cNvPr>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151418806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2_Closing Slide">
    <p:bg>
      <p:bgPr>
        <a:solidFill>
          <a:schemeClr val="accent1"/>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7665C31-5022-CB46-9BF3-40857C6D373C}"/>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Rectangle 5">
            <a:extLst>
              <a:ext uri="{FF2B5EF4-FFF2-40B4-BE49-F238E27FC236}">
                <a16:creationId xmlns:a16="http://schemas.microsoft.com/office/drawing/2014/main" id="{E2B5F482-A1DF-47CF-A799-587634BE9938}"/>
              </a:ext>
            </a:extLst>
          </p:cNvPr>
          <p:cNvSpPr/>
          <p:nvPr userDrawn="1"/>
        </p:nvSpPr>
        <p:spPr>
          <a:xfrm>
            <a:off x="10683875" y="5937250"/>
            <a:ext cx="1095375" cy="6826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sp>
        <p:nvSpPr>
          <p:cNvPr id="8" name="Rectangle 7">
            <a:extLst>
              <a:ext uri="{FF2B5EF4-FFF2-40B4-BE49-F238E27FC236}">
                <a16:creationId xmlns:a16="http://schemas.microsoft.com/office/drawing/2014/main" id="{BCD1C4A0-3EC9-9B47-94FD-E34E2C4FC2DE}"/>
              </a:ext>
            </a:extLst>
          </p:cNvPr>
          <p:cNvSpPr>
            <a:spLocks noChangeArrowheads="1"/>
          </p:cNvSpPr>
          <p:nvPr userDrawn="1"/>
        </p:nvSpPr>
        <p:spPr bwMode="auto">
          <a:xfrm>
            <a:off x="6670505" y="1028343"/>
            <a:ext cx="4655186" cy="5201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r">
              <a:defRPr/>
            </a:pPr>
            <a:r>
              <a:rPr lang="en-US" altLang="en-US" sz="3000" dirty="0">
                <a:solidFill>
                  <a:schemeClr val="bg1"/>
                </a:solidFill>
              </a:rPr>
              <a:t>Thank You</a:t>
            </a:r>
          </a:p>
          <a:p>
            <a:pPr algn="r">
              <a:defRPr/>
            </a:pPr>
            <a:r>
              <a:rPr lang="en-US" altLang="en-US" sz="3000" dirty="0">
                <a:solidFill>
                  <a:schemeClr val="bg1"/>
                </a:solidFill>
              </a:rPr>
              <a:t>Danke</a:t>
            </a:r>
          </a:p>
          <a:p>
            <a:pPr algn="r">
              <a:defRPr/>
            </a:pPr>
            <a:r>
              <a:rPr lang="en-US" altLang="en-US" sz="3000" dirty="0">
                <a:solidFill>
                  <a:schemeClr val="bg1"/>
                </a:solidFill>
              </a:rPr>
              <a:t>Merci</a:t>
            </a:r>
          </a:p>
          <a:p>
            <a:pPr algn="r">
              <a:defRPr/>
            </a:pPr>
            <a:r>
              <a:rPr lang="en-US" altLang="en-US" sz="3000" dirty="0">
                <a:solidFill>
                  <a:schemeClr val="bg1"/>
                </a:solidFill>
              </a:rPr>
              <a:t>谢谢</a:t>
            </a:r>
          </a:p>
          <a:p>
            <a:pPr algn="r">
              <a:defRPr/>
            </a:pPr>
            <a:r>
              <a:rPr lang="en-US" altLang="en-US" sz="3000" dirty="0">
                <a:solidFill>
                  <a:schemeClr val="bg1"/>
                </a:solidFill>
              </a:rPr>
              <a:t>ありがとう</a:t>
            </a:r>
          </a:p>
          <a:p>
            <a:pPr algn="r">
              <a:defRPr/>
            </a:pPr>
            <a:r>
              <a:rPr lang="en-US" altLang="en-US" sz="3000" dirty="0">
                <a:solidFill>
                  <a:schemeClr val="bg1"/>
                </a:solidFill>
              </a:rPr>
              <a:t>Gracias</a:t>
            </a:r>
          </a:p>
          <a:p>
            <a:pPr algn="r">
              <a:defRPr/>
            </a:pPr>
            <a:r>
              <a:rPr lang="en-US" altLang="en-US" sz="3000" dirty="0">
                <a:solidFill>
                  <a:schemeClr val="bg1"/>
                </a:solidFill>
              </a:rPr>
              <a:t>Kiitos</a:t>
            </a:r>
          </a:p>
          <a:p>
            <a:pPr algn="r">
              <a:defRPr/>
            </a:pPr>
            <a:r>
              <a:rPr lang="en-US" altLang="en-US" sz="3000" dirty="0">
                <a:solidFill>
                  <a:schemeClr val="bg1"/>
                </a:solidFill>
              </a:rPr>
              <a:t>감사합니다</a:t>
            </a:r>
          </a:p>
          <a:p>
            <a:pPr algn="r">
              <a:defRPr/>
            </a:pPr>
            <a:r>
              <a:rPr lang="en-US" altLang="en-US" sz="3000" dirty="0">
                <a:solidFill>
                  <a:schemeClr val="bg1"/>
                </a:solidFill>
              </a:rPr>
              <a:t>धन्यवाद</a:t>
            </a:r>
          </a:p>
          <a:p>
            <a:pPr algn="r">
              <a:defRPr/>
            </a:pPr>
            <a:r>
              <a:rPr lang="ar-SA" sz="3200" kern="1200" dirty="0">
                <a:solidFill>
                  <a:schemeClr val="bg1"/>
                </a:solidFill>
                <a:latin typeface="Calibri" charset="0"/>
                <a:ea typeface="ＭＳ Ｐゴシック" charset="-128"/>
                <a:cs typeface="+mn-cs"/>
              </a:rPr>
              <a:t>شكرًا</a:t>
            </a:r>
            <a:r>
              <a:rPr lang="ar-AE" altLang="en-US" sz="3000" dirty="0">
                <a:solidFill>
                  <a:schemeClr val="bg1"/>
                </a:solidFill>
              </a:rPr>
              <a:t> </a:t>
            </a:r>
            <a:endParaRPr lang="en-US" altLang="en-US" sz="3000" dirty="0">
              <a:solidFill>
                <a:schemeClr val="bg1"/>
              </a:solidFill>
            </a:endParaRPr>
          </a:p>
          <a:p>
            <a:pPr algn="r">
              <a:defRPr/>
            </a:pPr>
            <a:r>
              <a:rPr lang="he-IL" altLang="en-US" sz="3000" dirty="0">
                <a:solidFill>
                  <a:schemeClr val="bg1"/>
                </a:solidFill>
              </a:rPr>
              <a:t>תודה</a:t>
            </a:r>
            <a:endParaRPr lang="en-US" altLang="en-US" sz="3000" dirty="0">
              <a:solidFill>
                <a:schemeClr val="bg1"/>
              </a:solidFill>
            </a:endParaRPr>
          </a:p>
        </p:txBody>
      </p:sp>
      <p:pic>
        <p:nvPicPr>
          <p:cNvPr id="14" name="Picture 16">
            <a:extLst>
              <a:ext uri="{FF2B5EF4-FFF2-40B4-BE49-F238E27FC236}">
                <a16:creationId xmlns:a16="http://schemas.microsoft.com/office/drawing/2014/main" id="{63C45D27-5718-5E4E-A3E4-6B2E5A1E4569}"/>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20">
            <a:extLst>
              <a:ext uri="{FF2B5EF4-FFF2-40B4-BE49-F238E27FC236}">
                <a16:creationId xmlns:a16="http://schemas.microsoft.com/office/drawing/2014/main" id="{F0B8120E-2A86-304C-807A-A4EF33DC694B}"/>
              </a:ext>
            </a:extLst>
          </p:cNvPr>
          <p:cNvSpPr txBox="1">
            <a:spLocks noChangeArrowheads="1"/>
          </p:cNvSpPr>
          <p:nvPr userDrawn="1"/>
        </p:nvSpPr>
        <p:spPr bwMode="auto">
          <a:xfrm>
            <a:off x="982663" y="6413179"/>
            <a:ext cx="1561617" cy="138499"/>
          </a:xfrm>
          <a:prstGeom prst="rect">
            <a:avLst/>
          </a:prstGeom>
          <a:noFill/>
          <a:ln>
            <a:noFill/>
          </a:ln>
          <a:extLst/>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US" altLang="en-US" sz="1000" dirty="0">
                <a:solidFill>
                  <a:schemeClr val="bg2"/>
                </a:solidFill>
              </a:rPr>
              <a:t>© 2019 Arm Limited </a:t>
            </a:r>
          </a:p>
        </p:txBody>
      </p:sp>
    </p:spTree>
    <p:extLst>
      <p:ext uri="{BB962C8B-B14F-4D97-AF65-F5344CB8AC3E}">
        <p14:creationId xmlns:p14="http://schemas.microsoft.com/office/powerpoint/2010/main" val="31162736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3_Closing Slide">
    <p:bg>
      <p:bgPr>
        <a:solidFill>
          <a:schemeClr val="accent2"/>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7665C31-5022-CB46-9BF3-40857C6D373C}"/>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8" name="Rectangle 7">
            <a:extLst>
              <a:ext uri="{FF2B5EF4-FFF2-40B4-BE49-F238E27FC236}">
                <a16:creationId xmlns:a16="http://schemas.microsoft.com/office/drawing/2014/main" id="{BCD1C4A0-3EC9-9B47-94FD-E34E2C4FC2DE}"/>
              </a:ext>
            </a:extLst>
          </p:cNvPr>
          <p:cNvSpPr>
            <a:spLocks noChangeArrowheads="1"/>
          </p:cNvSpPr>
          <p:nvPr userDrawn="1"/>
        </p:nvSpPr>
        <p:spPr bwMode="auto">
          <a:xfrm>
            <a:off x="6670505" y="1028343"/>
            <a:ext cx="4655186" cy="5201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r">
              <a:defRPr/>
            </a:pPr>
            <a:r>
              <a:rPr lang="en-US" altLang="en-US" sz="3000" dirty="0">
                <a:solidFill>
                  <a:schemeClr val="bg1"/>
                </a:solidFill>
              </a:rPr>
              <a:t>Thank You</a:t>
            </a:r>
          </a:p>
          <a:p>
            <a:pPr algn="r">
              <a:defRPr/>
            </a:pPr>
            <a:r>
              <a:rPr lang="en-US" altLang="en-US" sz="3000" dirty="0">
                <a:solidFill>
                  <a:schemeClr val="bg1"/>
                </a:solidFill>
              </a:rPr>
              <a:t>Danke</a:t>
            </a:r>
          </a:p>
          <a:p>
            <a:pPr algn="r">
              <a:defRPr/>
            </a:pPr>
            <a:r>
              <a:rPr lang="en-US" altLang="en-US" sz="3000" dirty="0">
                <a:solidFill>
                  <a:schemeClr val="bg1"/>
                </a:solidFill>
              </a:rPr>
              <a:t>Merci</a:t>
            </a:r>
          </a:p>
          <a:p>
            <a:pPr algn="r">
              <a:defRPr/>
            </a:pPr>
            <a:r>
              <a:rPr lang="en-US" altLang="en-US" sz="3000" dirty="0">
                <a:solidFill>
                  <a:schemeClr val="bg1"/>
                </a:solidFill>
              </a:rPr>
              <a:t>谢谢</a:t>
            </a:r>
          </a:p>
          <a:p>
            <a:pPr algn="r">
              <a:defRPr/>
            </a:pPr>
            <a:r>
              <a:rPr lang="en-US" altLang="en-US" sz="3000" dirty="0">
                <a:solidFill>
                  <a:schemeClr val="bg1"/>
                </a:solidFill>
              </a:rPr>
              <a:t>ありがとう</a:t>
            </a:r>
          </a:p>
          <a:p>
            <a:pPr algn="r">
              <a:defRPr/>
            </a:pPr>
            <a:r>
              <a:rPr lang="en-US" altLang="en-US" sz="3000" dirty="0">
                <a:solidFill>
                  <a:schemeClr val="bg1"/>
                </a:solidFill>
              </a:rPr>
              <a:t>Gracias</a:t>
            </a:r>
          </a:p>
          <a:p>
            <a:pPr algn="r">
              <a:defRPr/>
            </a:pPr>
            <a:r>
              <a:rPr lang="en-US" altLang="en-US" sz="3000" dirty="0">
                <a:solidFill>
                  <a:schemeClr val="bg1"/>
                </a:solidFill>
              </a:rPr>
              <a:t>Kiitos</a:t>
            </a:r>
          </a:p>
          <a:p>
            <a:pPr algn="r">
              <a:defRPr/>
            </a:pPr>
            <a:r>
              <a:rPr lang="en-US" altLang="en-US" sz="3000" dirty="0">
                <a:solidFill>
                  <a:schemeClr val="bg1"/>
                </a:solidFill>
              </a:rPr>
              <a:t>감사합니다</a:t>
            </a:r>
          </a:p>
          <a:p>
            <a:pPr algn="r">
              <a:defRPr/>
            </a:pPr>
            <a:r>
              <a:rPr lang="en-US" altLang="en-US" sz="3000" dirty="0">
                <a:solidFill>
                  <a:schemeClr val="bg1"/>
                </a:solidFill>
              </a:rPr>
              <a:t>धन्यवाद</a:t>
            </a:r>
          </a:p>
          <a:p>
            <a:pPr algn="r">
              <a:defRPr/>
            </a:pPr>
            <a:r>
              <a:rPr lang="ar-SA" sz="3200" kern="1200" dirty="0">
                <a:solidFill>
                  <a:schemeClr val="bg1"/>
                </a:solidFill>
                <a:latin typeface="Calibri" charset="0"/>
                <a:ea typeface="ＭＳ Ｐゴシック" charset="-128"/>
                <a:cs typeface="+mn-cs"/>
              </a:rPr>
              <a:t>شكرًا</a:t>
            </a:r>
            <a:r>
              <a:rPr lang="ar-AE" altLang="en-US" sz="3000" dirty="0">
                <a:solidFill>
                  <a:schemeClr val="bg1"/>
                </a:solidFill>
              </a:rPr>
              <a:t> </a:t>
            </a:r>
            <a:endParaRPr lang="en-US" altLang="en-US" sz="3000" dirty="0">
              <a:solidFill>
                <a:schemeClr val="bg1"/>
              </a:solidFill>
            </a:endParaRPr>
          </a:p>
          <a:p>
            <a:pPr algn="r">
              <a:defRPr/>
            </a:pPr>
            <a:r>
              <a:rPr lang="he-IL" altLang="en-US" sz="3000" dirty="0">
                <a:solidFill>
                  <a:schemeClr val="bg1"/>
                </a:solidFill>
              </a:rPr>
              <a:t>תודה</a:t>
            </a:r>
            <a:endParaRPr lang="en-US" altLang="en-US" sz="3000" dirty="0">
              <a:solidFill>
                <a:schemeClr val="bg1"/>
              </a:solidFill>
            </a:endParaRPr>
          </a:p>
        </p:txBody>
      </p:sp>
      <p:pic>
        <p:nvPicPr>
          <p:cNvPr id="14" name="Picture 16">
            <a:extLst>
              <a:ext uri="{FF2B5EF4-FFF2-40B4-BE49-F238E27FC236}">
                <a16:creationId xmlns:a16="http://schemas.microsoft.com/office/drawing/2014/main" id="{63C45D27-5718-5E4E-A3E4-6B2E5A1E4569}"/>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20">
            <a:extLst>
              <a:ext uri="{FF2B5EF4-FFF2-40B4-BE49-F238E27FC236}">
                <a16:creationId xmlns:a16="http://schemas.microsoft.com/office/drawing/2014/main" id="{80E931A6-339D-464D-9104-DD510C212861}"/>
              </a:ext>
            </a:extLst>
          </p:cNvPr>
          <p:cNvSpPr txBox="1">
            <a:spLocks noChangeArrowheads="1"/>
          </p:cNvSpPr>
          <p:nvPr userDrawn="1"/>
        </p:nvSpPr>
        <p:spPr bwMode="auto">
          <a:xfrm>
            <a:off x="982663" y="6413179"/>
            <a:ext cx="1561617" cy="138499"/>
          </a:xfrm>
          <a:prstGeom prst="rect">
            <a:avLst/>
          </a:prstGeom>
          <a:noFill/>
          <a:ln>
            <a:noFill/>
          </a:ln>
          <a:extLst/>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US" altLang="en-US" sz="1000" dirty="0">
                <a:solidFill>
                  <a:schemeClr val="bg2"/>
                </a:solidFill>
              </a:rPr>
              <a:t>© 2019 Arm Limited </a:t>
            </a:r>
          </a:p>
        </p:txBody>
      </p:sp>
    </p:spTree>
    <p:extLst>
      <p:ext uri="{BB962C8B-B14F-4D97-AF65-F5344CB8AC3E}">
        <p14:creationId xmlns:p14="http://schemas.microsoft.com/office/powerpoint/2010/main" val="376944665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1_Closing Slide">
    <p:bg>
      <p:bgPr>
        <a:solidFill>
          <a:schemeClr val="accent1"/>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683333C0-34BE-704E-807B-860FBC2357B2}"/>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Rectangle 5">
            <a:extLst/>
          </p:cNvPr>
          <p:cNvSpPr>
            <a:spLocks noChangeArrowheads="1"/>
          </p:cNvSpPr>
          <p:nvPr userDrawn="1"/>
        </p:nvSpPr>
        <p:spPr bwMode="auto">
          <a:xfrm>
            <a:off x="7078942" y="1087378"/>
            <a:ext cx="4233302"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eaLnBrk="0" fontAlgn="base" hangingPunct="0">
              <a:spcBef>
                <a:spcPct val="0"/>
              </a:spcBef>
              <a:spcAft>
                <a:spcPct val="0"/>
              </a:spcAft>
              <a:defRPr>
                <a:solidFill>
                  <a:schemeClr val="tx1"/>
                </a:solidFill>
                <a:latin typeface="Calibri" charset="0"/>
                <a:ea typeface="ＭＳ Ｐゴシック" charset="-128"/>
              </a:defRPr>
            </a:lvl6pPr>
            <a:lvl7pPr marL="2971800" indent="-228600" eaLnBrk="0" fontAlgn="base" hangingPunct="0">
              <a:spcBef>
                <a:spcPct val="0"/>
              </a:spcBef>
              <a:spcAft>
                <a:spcPct val="0"/>
              </a:spcAft>
              <a:defRPr>
                <a:solidFill>
                  <a:schemeClr val="tx1"/>
                </a:solidFill>
                <a:latin typeface="Calibri" charset="0"/>
                <a:ea typeface="ＭＳ Ｐゴシック" charset="-128"/>
              </a:defRPr>
            </a:lvl7pPr>
            <a:lvl8pPr marL="3429000" indent="-228600" eaLnBrk="0" fontAlgn="base" hangingPunct="0">
              <a:spcBef>
                <a:spcPct val="0"/>
              </a:spcBef>
              <a:spcAft>
                <a:spcPct val="0"/>
              </a:spcAft>
              <a:defRPr>
                <a:solidFill>
                  <a:schemeClr val="tx1"/>
                </a:solidFill>
                <a:latin typeface="Calibri" charset="0"/>
                <a:ea typeface="ＭＳ Ｐゴシック" charset="-128"/>
              </a:defRPr>
            </a:lvl8pPr>
            <a:lvl9pPr marL="3886200" indent="-228600" eaLnBrk="0" fontAlgn="base" hangingPunct="0">
              <a:spcBef>
                <a:spcPct val="0"/>
              </a:spcBef>
              <a:spcAft>
                <a:spcPct val="0"/>
              </a:spcAft>
              <a:defRPr>
                <a:solidFill>
                  <a:schemeClr val="tx1"/>
                </a:solidFill>
                <a:latin typeface="Calibri" charset="0"/>
                <a:ea typeface="ＭＳ Ｐゴシック" charset="-128"/>
              </a:defRPr>
            </a:lvl9pPr>
          </a:lstStyle>
          <a:p>
            <a:pPr algn="r">
              <a:defRPr/>
            </a:pPr>
            <a:r>
              <a:rPr lang="en-US" altLang="x-none" sz="1200" dirty="0">
                <a:solidFill>
                  <a:schemeClr val="bg1"/>
                </a:solidFill>
              </a:rPr>
              <a:t>The Arm trademarks featured in this presentation are registered trademarks or trademarks of Arm Limited (or its subsidiaries) in the US and/or elsewhere.  All rights reserved.  All other marks featured may be trademarks of their respective owners.</a:t>
            </a:r>
          </a:p>
          <a:p>
            <a:pPr algn="r">
              <a:defRPr/>
            </a:pPr>
            <a:br>
              <a:rPr lang="en-US" altLang="x-none" sz="1200" dirty="0">
                <a:solidFill>
                  <a:schemeClr val="bg1"/>
                </a:solidFill>
              </a:rPr>
            </a:br>
            <a:r>
              <a:rPr lang="en-US" altLang="x-none" sz="1200" dirty="0">
                <a:solidFill>
                  <a:schemeClr val="bg1"/>
                </a:solidFill>
              </a:rPr>
              <a:t>www.arm.com/company/policies/trademarks</a:t>
            </a:r>
          </a:p>
        </p:txBody>
      </p:sp>
      <p:pic>
        <p:nvPicPr>
          <p:cNvPr id="10" name="Picture 16">
            <a:extLst>
              <a:ext uri="{FF2B5EF4-FFF2-40B4-BE49-F238E27FC236}">
                <a16:creationId xmlns:a16="http://schemas.microsoft.com/office/drawing/2014/main" id="{DAF95499-8272-DF43-8B3C-788EA26EBDD5}"/>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8071610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4_Closing Slide">
    <p:bg>
      <p:bgPr>
        <a:solidFill>
          <a:schemeClr val="accent2"/>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683333C0-34BE-704E-807B-860FBC2357B2}"/>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Rectangle 5">
            <a:extLst/>
          </p:cNvPr>
          <p:cNvSpPr>
            <a:spLocks noChangeArrowheads="1"/>
          </p:cNvSpPr>
          <p:nvPr userDrawn="1"/>
        </p:nvSpPr>
        <p:spPr bwMode="auto">
          <a:xfrm>
            <a:off x="7078942" y="1087378"/>
            <a:ext cx="4233302"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eaLnBrk="0" fontAlgn="base" hangingPunct="0">
              <a:spcBef>
                <a:spcPct val="0"/>
              </a:spcBef>
              <a:spcAft>
                <a:spcPct val="0"/>
              </a:spcAft>
              <a:defRPr>
                <a:solidFill>
                  <a:schemeClr val="tx1"/>
                </a:solidFill>
                <a:latin typeface="Calibri" charset="0"/>
                <a:ea typeface="ＭＳ Ｐゴシック" charset="-128"/>
              </a:defRPr>
            </a:lvl6pPr>
            <a:lvl7pPr marL="2971800" indent="-228600" eaLnBrk="0" fontAlgn="base" hangingPunct="0">
              <a:spcBef>
                <a:spcPct val="0"/>
              </a:spcBef>
              <a:spcAft>
                <a:spcPct val="0"/>
              </a:spcAft>
              <a:defRPr>
                <a:solidFill>
                  <a:schemeClr val="tx1"/>
                </a:solidFill>
                <a:latin typeface="Calibri" charset="0"/>
                <a:ea typeface="ＭＳ Ｐゴシック" charset="-128"/>
              </a:defRPr>
            </a:lvl7pPr>
            <a:lvl8pPr marL="3429000" indent="-228600" eaLnBrk="0" fontAlgn="base" hangingPunct="0">
              <a:spcBef>
                <a:spcPct val="0"/>
              </a:spcBef>
              <a:spcAft>
                <a:spcPct val="0"/>
              </a:spcAft>
              <a:defRPr>
                <a:solidFill>
                  <a:schemeClr val="tx1"/>
                </a:solidFill>
                <a:latin typeface="Calibri" charset="0"/>
                <a:ea typeface="ＭＳ Ｐゴシック" charset="-128"/>
              </a:defRPr>
            </a:lvl8pPr>
            <a:lvl9pPr marL="3886200" indent="-228600" eaLnBrk="0" fontAlgn="base" hangingPunct="0">
              <a:spcBef>
                <a:spcPct val="0"/>
              </a:spcBef>
              <a:spcAft>
                <a:spcPct val="0"/>
              </a:spcAft>
              <a:defRPr>
                <a:solidFill>
                  <a:schemeClr val="tx1"/>
                </a:solidFill>
                <a:latin typeface="Calibri" charset="0"/>
                <a:ea typeface="ＭＳ Ｐゴシック" charset="-128"/>
              </a:defRPr>
            </a:lvl9pPr>
          </a:lstStyle>
          <a:p>
            <a:pPr algn="r">
              <a:defRPr/>
            </a:pPr>
            <a:r>
              <a:rPr lang="en-US" altLang="x-none" sz="1200" dirty="0">
                <a:solidFill>
                  <a:schemeClr val="bg1"/>
                </a:solidFill>
              </a:rPr>
              <a:t>The Arm trademarks featured in this presentation are registered trademarks or trademarks of Arm Limited (or its subsidiaries) in the US and/or elsewhere.  All rights reserved.  All other marks featured may be trademarks of their respective owners.</a:t>
            </a:r>
          </a:p>
          <a:p>
            <a:pPr algn="r">
              <a:defRPr/>
            </a:pPr>
            <a:br>
              <a:rPr lang="en-US" altLang="x-none" sz="1200" dirty="0">
                <a:solidFill>
                  <a:schemeClr val="bg1"/>
                </a:solidFill>
              </a:rPr>
            </a:br>
            <a:r>
              <a:rPr lang="en-US" altLang="x-none" sz="1200" dirty="0">
                <a:solidFill>
                  <a:schemeClr val="bg1"/>
                </a:solidFill>
              </a:rPr>
              <a:t>www.arm.com/company/policies/trademarks</a:t>
            </a:r>
          </a:p>
        </p:txBody>
      </p:sp>
      <p:pic>
        <p:nvPicPr>
          <p:cNvPr id="10" name="Picture 16">
            <a:extLst>
              <a:ext uri="{FF2B5EF4-FFF2-40B4-BE49-F238E27FC236}">
                <a16:creationId xmlns:a16="http://schemas.microsoft.com/office/drawing/2014/main" id="{DAF95499-8272-DF43-8B3C-788EA26EBDD5}"/>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250506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11_Section Divider slide">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03A3907-DBF3-5343-B91B-35A57D83101E}"/>
              </a:ext>
            </a:extLst>
          </p:cNvPr>
          <p:cNvPicPr>
            <a:picLocks noChangeAspect="1"/>
          </p:cNvPicPr>
          <p:nvPr userDrawn="1"/>
        </p:nvPicPr>
        <p:blipFill rotWithShape="1">
          <a:blip r:embed="rId2" cstate="screen">
            <a:alphaModFix amt="77000"/>
            <a:extLst>
              <a:ext uri="{28A0092B-C50C-407E-A947-70E740481C1C}">
                <a14:useLocalDpi xmlns:a14="http://schemas.microsoft.com/office/drawing/2010/main"/>
              </a:ext>
            </a:extLst>
          </a:blip>
          <a:srcRect l="6269" t="14507" b="6407"/>
          <a:stretch/>
        </p:blipFill>
        <p:spPr>
          <a:xfrm>
            <a:off x="0" y="0"/>
            <a:ext cx="12192000" cy="6858000"/>
          </a:xfrm>
          <a:prstGeom prst="rect">
            <a:avLst/>
          </a:prstGeom>
        </p:spPr>
      </p:pic>
      <p:sp>
        <p:nvSpPr>
          <p:cNvPr id="23" name="Rectangle 22">
            <a:extLst>
              <a:ext uri="{FF2B5EF4-FFF2-40B4-BE49-F238E27FC236}">
                <a16:creationId xmlns:a16="http://schemas.microsoft.com/office/drawing/2014/main" id="{0D2F924C-135F-554D-93F0-AB47D68FAEB2}"/>
              </a:ext>
            </a:extLst>
          </p:cNvPr>
          <p:cNvSpPr/>
          <p:nvPr userDrawn="1"/>
        </p:nvSpPr>
        <p:spPr>
          <a:xfrm rot="16200000">
            <a:off x="6025093" y="691093"/>
            <a:ext cx="6862654" cy="5471160"/>
          </a:xfrm>
          <a:prstGeom prst="rect">
            <a:avLst/>
          </a:prstGeom>
          <a:gradFill>
            <a:gsLst>
              <a:gs pos="0">
                <a:schemeClr val="accent1">
                  <a:lumMod val="0"/>
                  <a:alpha val="0"/>
                </a:schemeClr>
              </a:gs>
              <a:gs pos="100000">
                <a:schemeClr val="tx1">
                  <a:alpha val="2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4655"/>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a:extLst/>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8" name="Title 1">
            <a:extLst>
              <a:ext uri="{FF2B5EF4-FFF2-40B4-BE49-F238E27FC236}">
                <a16:creationId xmlns:a16="http://schemas.microsoft.com/office/drawing/2014/main" id="{B82DC592-EAC9-634F-9EE1-EDC89A262412}"/>
              </a:ext>
            </a:extLst>
          </p:cNvPr>
          <p:cNvSpPr>
            <a:spLocks noGrp="1"/>
          </p:cNvSpPr>
          <p:nvPr>
            <p:ph type="title" hasCustomPrompt="1"/>
          </p:nvPr>
        </p:nvSpPr>
        <p:spPr>
          <a:xfrm>
            <a:off x="6096001" y="1207042"/>
            <a:ext cx="5113338" cy="1519514"/>
          </a:xfrm>
        </p:spPr>
        <p:txBody>
          <a:bodyPr anchor="t" anchorCtr="0"/>
          <a:lstStyle>
            <a:lvl1pPr algn="r">
              <a:lnSpc>
                <a:spcPct val="85000"/>
              </a:lnSpc>
              <a:defRPr sz="5500" b="0" spc="-100" baseline="0">
                <a:solidFill>
                  <a:schemeClr val="bg1"/>
                </a:solidFill>
              </a:defRPr>
            </a:lvl1pPr>
          </a:lstStyle>
          <a:p>
            <a:r>
              <a:rPr lang="en-US" dirty="0"/>
              <a:t>Click to Edit Master Title Style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6941131" y="788740"/>
            <a:ext cx="4268207" cy="289871"/>
          </a:xfrm>
        </p:spPr>
        <p:txBody>
          <a:bodyPr/>
          <a:lstStyle>
            <a:lvl1pPr marL="0" indent="0" algn="r">
              <a:buNone/>
              <a:defRPr sz="2400" baseline="0">
                <a:solidFill>
                  <a:schemeClr val="bg1"/>
                </a:solidFill>
              </a:defRPr>
            </a:lvl1pPr>
          </a:lstStyle>
          <a:p>
            <a:pPr lvl="0"/>
            <a:r>
              <a:rPr lang="en-US"/>
              <a:t>Edit Master text styles</a:t>
            </a:r>
          </a:p>
        </p:txBody>
      </p:sp>
      <p:sp>
        <p:nvSpPr>
          <p:cNvPr id="20" name="Subtitle 2">
            <a:extLst>
              <a:ext uri="{FF2B5EF4-FFF2-40B4-BE49-F238E27FC236}">
                <a16:creationId xmlns:a16="http://schemas.microsoft.com/office/drawing/2014/main" id="{200936EE-7EE0-D441-851D-618ACC029F66}"/>
              </a:ext>
            </a:extLst>
          </p:cNvPr>
          <p:cNvSpPr>
            <a:spLocks noGrp="1"/>
          </p:cNvSpPr>
          <p:nvPr>
            <p:ph type="subTitle" idx="1"/>
          </p:nvPr>
        </p:nvSpPr>
        <p:spPr>
          <a:xfrm>
            <a:off x="6096000" y="2726556"/>
            <a:ext cx="5113338"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Tree>
    <p:extLst>
      <p:ext uri="{BB962C8B-B14F-4D97-AF65-F5344CB8AC3E}">
        <p14:creationId xmlns:p14="http://schemas.microsoft.com/office/powerpoint/2010/main" val="12114023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2_Section Divider slide">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5D95416-8B48-B74A-8CC3-5494CCB06049}"/>
              </a:ext>
            </a:extLst>
          </p:cNvPr>
          <p:cNvPicPr>
            <a:picLocks noChangeAspect="1"/>
          </p:cNvPicPr>
          <p:nvPr userDrawn="1"/>
        </p:nvPicPr>
        <p:blipFill rotWithShape="1">
          <a:blip r:embed="rId2">
            <a:alphaModFix amt="91000"/>
          </a:blip>
          <a:srcRect b="15625"/>
          <a:stretch/>
        </p:blipFill>
        <p:spPr>
          <a:xfrm flipH="1">
            <a:off x="0" y="0"/>
            <a:ext cx="12192000" cy="6858000"/>
          </a:xfrm>
          <a:prstGeom prst="rect">
            <a:avLst/>
          </a:prstGeom>
        </p:spPr>
      </p:pic>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a:extLst/>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8" name="Title 1">
            <a:extLst>
              <a:ext uri="{FF2B5EF4-FFF2-40B4-BE49-F238E27FC236}">
                <a16:creationId xmlns:a16="http://schemas.microsoft.com/office/drawing/2014/main" id="{B82DC592-EAC9-634F-9EE1-EDC89A262412}"/>
              </a:ext>
            </a:extLst>
          </p:cNvPr>
          <p:cNvSpPr>
            <a:spLocks noGrp="1"/>
          </p:cNvSpPr>
          <p:nvPr>
            <p:ph type="title" hasCustomPrompt="1"/>
          </p:nvPr>
        </p:nvSpPr>
        <p:spPr>
          <a:xfrm>
            <a:off x="6096001" y="1207042"/>
            <a:ext cx="5113338" cy="1519514"/>
          </a:xfrm>
        </p:spPr>
        <p:txBody>
          <a:bodyPr anchor="t" anchorCtr="0"/>
          <a:lstStyle>
            <a:lvl1pPr algn="r">
              <a:lnSpc>
                <a:spcPct val="85000"/>
              </a:lnSpc>
              <a:defRPr sz="5500" b="0" spc="-100" baseline="0">
                <a:solidFill>
                  <a:schemeClr val="bg1"/>
                </a:solidFill>
              </a:defRPr>
            </a:lvl1pPr>
          </a:lstStyle>
          <a:p>
            <a:r>
              <a:rPr lang="en-US" dirty="0"/>
              <a:t>Click to Edit Master Title Style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6941131" y="788740"/>
            <a:ext cx="4268207" cy="289871"/>
          </a:xfrm>
        </p:spPr>
        <p:txBody>
          <a:bodyPr/>
          <a:lstStyle>
            <a:lvl1pPr marL="0" indent="0" algn="r">
              <a:buNone/>
              <a:defRPr sz="2400" baseline="0">
                <a:solidFill>
                  <a:schemeClr val="bg1"/>
                </a:solidFill>
              </a:defRPr>
            </a:lvl1pPr>
          </a:lstStyle>
          <a:p>
            <a:pPr lvl="0"/>
            <a:r>
              <a:rPr lang="en-US"/>
              <a:t>Edit Master text styles</a:t>
            </a:r>
          </a:p>
        </p:txBody>
      </p:sp>
      <p:sp>
        <p:nvSpPr>
          <p:cNvPr id="20" name="Subtitle 2">
            <a:extLst>
              <a:ext uri="{FF2B5EF4-FFF2-40B4-BE49-F238E27FC236}">
                <a16:creationId xmlns:a16="http://schemas.microsoft.com/office/drawing/2014/main" id="{200936EE-7EE0-D441-851D-618ACC029F66}"/>
              </a:ext>
            </a:extLst>
          </p:cNvPr>
          <p:cNvSpPr>
            <a:spLocks noGrp="1"/>
          </p:cNvSpPr>
          <p:nvPr>
            <p:ph type="subTitle" idx="1"/>
          </p:nvPr>
        </p:nvSpPr>
        <p:spPr>
          <a:xfrm>
            <a:off x="6096000" y="2726556"/>
            <a:ext cx="5113338"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Tree>
    <p:extLst>
      <p:ext uri="{BB962C8B-B14F-4D97-AF65-F5344CB8AC3E}">
        <p14:creationId xmlns:p14="http://schemas.microsoft.com/office/powerpoint/2010/main" val="12800205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15_Section Divider slide">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90C1A8E-651C-F144-B408-3DAE5F56BE95}"/>
              </a:ext>
            </a:extLst>
          </p:cNvPr>
          <p:cNvPicPr>
            <a:picLocks noChangeAspect="1"/>
          </p:cNvPicPr>
          <p:nvPr userDrawn="1"/>
        </p:nvPicPr>
        <p:blipFill rotWithShape="1">
          <a:blip r:embed="rId2" cstate="screen">
            <a:alphaModFix amt="91000"/>
            <a:extLst>
              <a:ext uri="{28A0092B-C50C-407E-A947-70E740481C1C}">
                <a14:useLocalDpi xmlns:a14="http://schemas.microsoft.com/office/drawing/2010/main"/>
              </a:ext>
            </a:extLst>
          </a:blip>
          <a:srcRect l="2210" t="19300" r="2210"/>
          <a:stretch/>
        </p:blipFill>
        <p:spPr>
          <a:xfrm>
            <a:off x="0" y="-4656"/>
            <a:ext cx="12192000" cy="6862655"/>
          </a:xfrm>
          <a:prstGeom prst="rect">
            <a:avLst/>
          </a:prstGeom>
        </p:spPr>
      </p:pic>
      <p:sp>
        <p:nvSpPr>
          <p:cNvPr id="5" name="Rectangle 4">
            <a:extLst>
              <a:ext uri="{FF2B5EF4-FFF2-40B4-BE49-F238E27FC236}">
                <a16:creationId xmlns:a16="http://schemas.microsoft.com/office/drawing/2014/main" id="{779C855E-7087-584A-BBB4-44CE2BD68C9E}"/>
              </a:ext>
            </a:extLst>
          </p:cNvPr>
          <p:cNvSpPr/>
          <p:nvPr userDrawn="1"/>
        </p:nvSpPr>
        <p:spPr>
          <a:xfrm rot="16200000">
            <a:off x="5794735" y="460734"/>
            <a:ext cx="6862654" cy="5931877"/>
          </a:xfrm>
          <a:prstGeom prst="rect">
            <a:avLst/>
          </a:prstGeom>
          <a:gradFill>
            <a:gsLst>
              <a:gs pos="0">
                <a:schemeClr val="accent1">
                  <a:lumMod val="0"/>
                  <a:alpha val="0"/>
                </a:schemeClr>
              </a:gs>
              <a:gs pos="100000">
                <a:schemeClr val="tx1">
                  <a:alpha val="2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4657"/>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a:extLst/>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8" name="Title 1">
            <a:extLst>
              <a:ext uri="{FF2B5EF4-FFF2-40B4-BE49-F238E27FC236}">
                <a16:creationId xmlns:a16="http://schemas.microsoft.com/office/drawing/2014/main" id="{B82DC592-EAC9-634F-9EE1-EDC89A262412}"/>
              </a:ext>
            </a:extLst>
          </p:cNvPr>
          <p:cNvSpPr>
            <a:spLocks noGrp="1"/>
          </p:cNvSpPr>
          <p:nvPr>
            <p:ph type="title" hasCustomPrompt="1"/>
          </p:nvPr>
        </p:nvSpPr>
        <p:spPr>
          <a:xfrm>
            <a:off x="6096001" y="1207042"/>
            <a:ext cx="5113338" cy="1519514"/>
          </a:xfrm>
        </p:spPr>
        <p:txBody>
          <a:bodyPr anchor="t" anchorCtr="0"/>
          <a:lstStyle>
            <a:lvl1pPr algn="r">
              <a:lnSpc>
                <a:spcPct val="85000"/>
              </a:lnSpc>
              <a:defRPr sz="5500" b="0" spc="-100" baseline="0">
                <a:solidFill>
                  <a:schemeClr val="bg1"/>
                </a:solidFill>
              </a:defRPr>
            </a:lvl1pPr>
          </a:lstStyle>
          <a:p>
            <a:r>
              <a:rPr lang="en-US" dirty="0"/>
              <a:t>Click to Edit Master Title Style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6941131" y="788740"/>
            <a:ext cx="4268207" cy="289871"/>
          </a:xfrm>
        </p:spPr>
        <p:txBody>
          <a:bodyPr/>
          <a:lstStyle>
            <a:lvl1pPr marL="0" indent="0" algn="r">
              <a:buNone/>
              <a:defRPr sz="2400" baseline="0">
                <a:solidFill>
                  <a:schemeClr val="bg1"/>
                </a:solidFill>
              </a:defRPr>
            </a:lvl1pPr>
          </a:lstStyle>
          <a:p>
            <a:pPr lvl="0"/>
            <a:r>
              <a:rPr lang="en-US"/>
              <a:t>Edit Master text styles</a:t>
            </a:r>
          </a:p>
        </p:txBody>
      </p:sp>
      <p:sp>
        <p:nvSpPr>
          <p:cNvPr id="20" name="Subtitle 2">
            <a:extLst>
              <a:ext uri="{FF2B5EF4-FFF2-40B4-BE49-F238E27FC236}">
                <a16:creationId xmlns:a16="http://schemas.microsoft.com/office/drawing/2014/main" id="{200936EE-7EE0-D441-851D-618ACC029F66}"/>
              </a:ext>
            </a:extLst>
          </p:cNvPr>
          <p:cNvSpPr>
            <a:spLocks noGrp="1"/>
          </p:cNvSpPr>
          <p:nvPr>
            <p:ph type="subTitle" idx="1"/>
          </p:nvPr>
        </p:nvSpPr>
        <p:spPr>
          <a:xfrm>
            <a:off x="6096000" y="2726556"/>
            <a:ext cx="5113338"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Tree>
    <p:extLst>
      <p:ext uri="{BB962C8B-B14F-4D97-AF65-F5344CB8AC3E}">
        <p14:creationId xmlns:p14="http://schemas.microsoft.com/office/powerpoint/2010/main" val="5966881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6_Section Divider slide">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A827D4-DAD6-A14B-B977-75B840581C6B}"/>
              </a:ext>
            </a:extLst>
          </p:cNvPr>
          <p:cNvPicPr>
            <a:picLocks noChangeAspect="1"/>
          </p:cNvPicPr>
          <p:nvPr userDrawn="1"/>
        </p:nvPicPr>
        <p:blipFill rotWithShape="1">
          <a:blip r:embed="rId2" cstate="screen">
            <a:alphaModFix amt="93000"/>
            <a:extLst>
              <a:ext uri="{28A0092B-C50C-407E-A947-70E740481C1C}">
                <a14:useLocalDpi xmlns:a14="http://schemas.microsoft.com/office/drawing/2010/main"/>
              </a:ext>
            </a:extLst>
          </a:blip>
          <a:srcRect t="6405" b="9187"/>
          <a:stretch/>
        </p:blipFill>
        <p:spPr>
          <a:xfrm>
            <a:off x="0" y="0"/>
            <a:ext cx="12192000" cy="6858000"/>
          </a:xfrm>
          <a:prstGeom prst="rect">
            <a:avLst/>
          </a:prstGeom>
        </p:spPr>
      </p:pic>
      <p:sp>
        <p:nvSpPr>
          <p:cNvPr id="5" name="Rectangle 4">
            <a:extLst>
              <a:ext uri="{FF2B5EF4-FFF2-40B4-BE49-F238E27FC236}">
                <a16:creationId xmlns:a16="http://schemas.microsoft.com/office/drawing/2014/main" id="{779C855E-7087-584A-BBB4-44CE2BD68C9E}"/>
              </a:ext>
            </a:extLst>
          </p:cNvPr>
          <p:cNvSpPr/>
          <p:nvPr userDrawn="1"/>
        </p:nvSpPr>
        <p:spPr>
          <a:xfrm rot="16200000">
            <a:off x="5794735" y="460734"/>
            <a:ext cx="6862654" cy="5931877"/>
          </a:xfrm>
          <a:prstGeom prst="rect">
            <a:avLst/>
          </a:prstGeom>
          <a:gradFill>
            <a:gsLst>
              <a:gs pos="0">
                <a:schemeClr val="accent1">
                  <a:lumMod val="0"/>
                  <a:alpha val="0"/>
                </a:schemeClr>
              </a:gs>
              <a:gs pos="100000">
                <a:schemeClr val="tx1">
                  <a:alpha val="2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4655"/>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a:extLst/>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8" name="Title 1">
            <a:extLst>
              <a:ext uri="{FF2B5EF4-FFF2-40B4-BE49-F238E27FC236}">
                <a16:creationId xmlns:a16="http://schemas.microsoft.com/office/drawing/2014/main" id="{B82DC592-EAC9-634F-9EE1-EDC89A262412}"/>
              </a:ext>
            </a:extLst>
          </p:cNvPr>
          <p:cNvSpPr>
            <a:spLocks noGrp="1"/>
          </p:cNvSpPr>
          <p:nvPr>
            <p:ph type="title" hasCustomPrompt="1"/>
          </p:nvPr>
        </p:nvSpPr>
        <p:spPr>
          <a:xfrm>
            <a:off x="6096001" y="1207042"/>
            <a:ext cx="5113338" cy="1519514"/>
          </a:xfrm>
        </p:spPr>
        <p:txBody>
          <a:bodyPr anchor="t" anchorCtr="0"/>
          <a:lstStyle>
            <a:lvl1pPr algn="r">
              <a:lnSpc>
                <a:spcPct val="85000"/>
              </a:lnSpc>
              <a:defRPr sz="5500" b="0" spc="-100" baseline="0">
                <a:solidFill>
                  <a:schemeClr val="bg1"/>
                </a:solidFill>
              </a:defRPr>
            </a:lvl1pPr>
          </a:lstStyle>
          <a:p>
            <a:r>
              <a:rPr lang="en-US" dirty="0"/>
              <a:t>Click to Edit Master Title Style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6941131" y="788740"/>
            <a:ext cx="4268207" cy="289871"/>
          </a:xfrm>
        </p:spPr>
        <p:txBody>
          <a:bodyPr/>
          <a:lstStyle>
            <a:lvl1pPr marL="0" indent="0" algn="r">
              <a:buNone/>
              <a:defRPr sz="2400" baseline="0">
                <a:solidFill>
                  <a:schemeClr val="bg1"/>
                </a:solidFill>
              </a:defRPr>
            </a:lvl1pPr>
          </a:lstStyle>
          <a:p>
            <a:pPr lvl="0"/>
            <a:r>
              <a:rPr lang="en-US"/>
              <a:t>Edit Master text styles</a:t>
            </a:r>
          </a:p>
        </p:txBody>
      </p:sp>
      <p:sp>
        <p:nvSpPr>
          <p:cNvPr id="20" name="Subtitle 2">
            <a:extLst>
              <a:ext uri="{FF2B5EF4-FFF2-40B4-BE49-F238E27FC236}">
                <a16:creationId xmlns:a16="http://schemas.microsoft.com/office/drawing/2014/main" id="{200936EE-7EE0-D441-851D-618ACC029F66}"/>
              </a:ext>
            </a:extLst>
          </p:cNvPr>
          <p:cNvSpPr>
            <a:spLocks noGrp="1"/>
          </p:cNvSpPr>
          <p:nvPr>
            <p:ph type="subTitle" idx="1"/>
          </p:nvPr>
        </p:nvSpPr>
        <p:spPr>
          <a:xfrm>
            <a:off x="6096000" y="2726556"/>
            <a:ext cx="5113338"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Tree>
    <p:extLst>
      <p:ext uri="{BB962C8B-B14F-4D97-AF65-F5344CB8AC3E}">
        <p14:creationId xmlns:p14="http://schemas.microsoft.com/office/powerpoint/2010/main" val="13040962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18_Section Divider slide">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2F56BAD-390B-1E42-966F-903A26340556}"/>
              </a:ext>
            </a:extLst>
          </p:cNvPr>
          <p:cNvPicPr>
            <a:picLocks noChangeAspect="1"/>
          </p:cNvPicPr>
          <p:nvPr userDrawn="1"/>
        </p:nvPicPr>
        <p:blipFill rotWithShape="1">
          <a:blip r:embed="rId2" cstate="screen">
            <a:alphaModFix amt="90000"/>
            <a:extLst>
              <a:ext uri="{28A0092B-C50C-407E-A947-70E740481C1C}">
                <a14:useLocalDpi xmlns:a14="http://schemas.microsoft.com/office/drawing/2010/main"/>
              </a:ext>
            </a:extLst>
          </a:blip>
          <a:srcRect t="12084" b="3501"/>
          <a:stretch/>
        </p:blipFill>
        <p:spPr>
          <a:xfrm>
            <a:off x="-2417" y="-4655"/>
            <a:ext cx="12194417" cy="6862655"/>
          </a:xfrm>
          <a:prstGeom prst="rect">
            <a:avLst/>
          </a:prstGeom>
        </p:spPr>
      </p:pic>
      <p:sp>
        <p:nvSpPr>
          <p:cNvPr id="5" name="Rectangle 4">
            <a:extLst>
              <a:ext uri="{FF2B5EF4-FFF2-40B4-BE49-F238E27FC236}">
                <a16:creationId xmlns:a16="http://schemas.microsoft.com/office/drawing/2014/main" id="{779C855E-7087-584A-BBB4-44CE2BD68C9E}"/>
              </a:ext>
            </a:extLst>
          </p:cNvPr>
          <p:cNvSpPr/>
          <p:nvPr userDrawn="1"/>
        </p:nvSpPr>
        <p:spPr>
          <a:xfrm rot="16200000">
            <a:off x="4754732" y="-579271"/>
            <a:ext cx="6862654" cy="8011886"/>
          </a:xfrm>
          <a:prstGeom prst="rect">
            <a:avLst/>
          </a:prstGeom>
          <a:gradFill>
            <a:gsLst>
              <a:gs pos="0">
                <a:schemeClr val="accent1">
                  <a:lumMod val="0"/>
                  <a:alpha val="0"/>
                </a:schemeClr>
              </a:gs>
              <a:gs pos="100000">
                <a:schemeClr val="tx1">
                  <a:alpha val="2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4657"/>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a:extLst/>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8" name="Title 1">
            <a:extLst>
              <a:ext uri="{FF2B5EF4-FFF2-40B4-BE49-F238E27FC236}">
                <a16:creationId xmlns:a16="http://schemas.microsoft.com/office/drawing/2014/main" id="{B82DC592-EAC9-634F-9EE1-EDC89A262412}"/>
              </a:ext>
            </a:extLst>
          </p:cNvPr>
          <p:cNvSpPr>
            <a:spLocks noGrp="1"/>
          </p:cNvSpPr>
          <p:nvPr>
            <p:ph type="title" hasCustomPrompt="1"/>
          </p:nvPr>
        </p:nvSpPr>
        <p:spPr>
          <a:xfrm>
            <a:off x="6096001" y="1207042"/>
            <a:ext cx="5113338" cy="1519514"/>
          </a:xfrm>
        </p:spPr>
        <p:txBody>
          <a:bodyPr anchor="t" anchorCtr="0"/>
          <a:lstStyle>
            <a:lvl1pPr algn="r">
              <a:lnSpc>
                <a:spcPct val="85000"/>
              </a:lnSpc>
              <a:defRPr sz="5500" b="0" spc="-100" baseline="0">
                <a:solidFill>
                  <a:schemeClr val="bg1"/>
                </a:solidFill>
              </a:defRPr>
            </a:lvl1pPr>
          </a:lstStyle>
          <a:p>
            <a:r>
              <a:rPr lang="en-US" dirty="0"/>
              <a:t>Click to Edit Master Title Style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6941131" y="788740"/>
            <a:ext cx="4268207" cy="289871"/>
          </a:xfrm>
        </p:spPr>
        <p:txBody>
          <a:bodyPr/>
          <a:lstStyle>
            <a:lvl1pPr marL="0" indent="0" algn="r">
              <a:buNone/>
              <a:defRPr sz="2400" baseline="0">
                <a:solidFill>
                  <a:schemeClr val="bg1"/>
                </a:solidFill>
              </a:defRPr>
            </a:lvl1pPr>
          </a:lstStyle>
          <a:p>
            <a:pPr lvl="0"/>
            <a:r>
              <a:rPr lang="en-US"/>
              <a:t>Edit Master text styles</a:t>
            </a:r>
          </a:p>
        </p:txBody>
      </p:sp>
      <p:sp>
        <p:nvSpPr>
          <p:cNvPr id="20" name="Subtitle 2">
            <a:extLst>
              <a:ext uri="{FF2B5EF4-FFF2-40B4-BE49-F238E27FC236}">
                <a16:creationId xmlns:a16="http://schemas.microsoft.com/office/drawing/2014/main" id="{200936EE-7EE0-D441-851D-618ACC029F66}"/>
              </a:ext>
            </a:extLst>
          </p:cNvPr>
          <p:cNvSpPr>
            <a:spLocks noGrp="1"/>
          </p:cNvSpPr>
          <p:nvPr>
            <p:ph type="subTitle" idx="1"/>
          </p:nvPr>
        </p:nvSpPr>
        <p:spPr>
          <a:xfrm>
            <a:off x="6096000" y="2726556"/>
            <a:ext cx="5113338"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Tree>
    <p:extLst>
      <p:ext uri="{BB962C8B-B14F-4D97-AF65-F5344CB8AC3E}">
        <p14:creationId xmlns:p14="http://schemas.microsoft.com/office/powerpoint/2010/main" val="581505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17_Section Divider slide">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EAB8576-5C78-C743-9CEC-5B21D439D863}"/>
              </a:ext>
            </a:extLst>
          </p:cNvPr>
          <p:cNvPicPr>
            <a:picLocks noChangeAspect="1"/>
          </p:cNvPicPr>
          <p:nvPr userDrawn="1"/>
        </p:nvPicPr>
        <p:blipFill rotWithShape="1">
          <a:blip r:embed="rId2" cstate="screen">
            <a:alphaModFix amt="83000"/>
            <a:extLst>
              <a:ext uri="{28A0092B-C50C-407E-A947-70E740481C1C}">
                <a14:useLocalDpi xmlns:a14="http://schemas.microsoft.com/office/drawing/2010/main"/>
              </a:ext>
            </a:extLst>
          </a:blip>
          <a:srcRect t="24825"/>
          <a:stretch/>
        </p:blipFill>
        <p:spPr>
          <a:xfrm>
            <a:off x="0" y="-1"/>
            <a:ext cx="12192000" cy="6858001"/>
          </a:xfrm>
          <a:prstGeom prst="rect">
            <a:avLst/>
          </a:prstGeom>
        </p:spPr>
      </p:pic>
      <p:sp>
        <p:nvSpPr>
          <p:cNvPr id="5" name="Rectangle 4">
            <a:extLst>
              <a:ext uri="{FF2B5EF4-FFF2-40B4-BE49-F238E27FC236}">
                <a16:creationId xmlns:a16="http://schemas.microsoft.com/office/drawing/2014/main" id="{779C855E-7087-584A-BBB4-44CE2BD68C9E}"/>
              </a:ext>
            </a:extLst>
          </p:cNvPr>
          <p:cNvSpPr/>
          <p:nvPr userDrawn="1"/>
        </p:nvSpPr>
        <p:spPr>
          <a:xfrm rot="16200000">
            <a:off x="5172924" y="-161079"/>
            <a:ext cx="6862654" cy="7175502"/>
          </a:xfrm>
          <a:prstGeom prst="rect">
            <a:avLst/>
          </a:prstGeom>
          <a:gradFill>
            <a:gsLst>
              <a:gs pos="0">
                <a:schemeClr val="accent1">
                  <a:lumMod val="0"/>
                  <a:alpha val="0"/>
                </a:schemeClr>
              </a:gs>
              <a:gs pos="100000">
                <a:schemeClr val="tx1">
                  <a:alpha val="41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a:extLst/>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8" name="Title 1">
            <a:extLst>
              <a:ext uri="{FF2B5EF4-FFF2-40B4-BE49-F238E27FC236}">
                <a16:creationId xmlns:a16="http://schemas.microsoft.com/office/drawing/2014/main" id="{B82DC592-EAC9-634F-9EE1-EDC89A262412}"/>
              </a:ext>
            </a:extLst>
          </p:cNvPr>
          <p:cNvSpPr>
            <a:spLocks noGrp="1"/>
          </p:cNvSpPr>
          <p:nvPr>
            <p:ph type="title" hasCustomPrompt="1"/>
          </p:nvPr>
        </p:nvSpPr>
        <p:spPr>
          <a:xfrm>
            <a:off x="6096001" y="1207042"/>
            <a:ext cx="5113338" cy="1519514"/>
          </a:xfrm>
        </p:spPr>
        <p:txBody>
          <a:bodyPr anchor="t" anchorCtr="0"/>
          <a:lstStyle>
            <a:lvl1pPr algn="r">
              <a:lnSpc>
                <a:spcPct val="85000"/>
              </a:lnSpc>
              <a:defRPr sz="5500" b="0" spc="-100" baseline="0">
                <a:solidFill>
                  <a:schemeClr val="bg1"/>
                </a:solidFill>
              </a:defRPr>
            </a:lvl1pPr>
          </a:lstStyle>
          <a:p>
            <a:r>
              <a:rPr lang="en-US" dirty="0"/>
              <a:t>Click to Edit Master Title Style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6941131" y="788740"/>
            <a:ext cx="4268207" cy="289871"/>
          </a:xfrm>
        </p:spPr>
        <p:txBody>
          <a:bodyPr/>
          <a:lstStyle>
            <a:lvl1pPr marL="0" indent="0" algn="r">
              <a:buNone/>
              <a:defRPr sz="2400" baseline="0">
                <a:solidFill>
                  <a:schemeClr val="bg1"/>
                </a:solidFill>
              </a:defRPr>
            </a:lvl1pPr>
          </a:lstStyle>
          <a:p>
            <a:pPr lvl="0"/>
            <a:r>
              <a:rPr lang="en-US"/>
              <a:t>Edit Master text styles</a:t>
            </a:r>
          </a:p>
        </p:txBody>
      </p:sp>
      <p:sp>
        <p:nvSpPr>
          <p:cNvPr id="20" name="Subtitle 2">
            <a:extLst>
              <a:ext uri="{FF2B5EF4-FFF2-40B4-BE49-F238E27FC236}">
                <a16:creationId xmlns:a16="http://schemas.microsoft.com/office/drawing/2014/main" id="{200936EE-7EE0-D441-851D-618ACC029F66}"/>
              </a:ext>
            </a:extLst>
          </p:cNvPr>
          <p:cNvSpPr>
            <a:spLocks noGrp="1"/>
          </p:cNvSpPr>
          <p:nvPr>
            <p:ph type="subTitle" idx="1"/>
          </p:nvPr>
        </p:nvSpPr>
        <p:spPr>
          <a:xfrm>
            <a:off x="6096000" y="2726556"/>
            <a:ext cx="5113338"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Tree>
    <p:extLst>
      <p:ext uri="{BB962C8B-B14F-4D97-AF65-F5344CB8AC3E}">
        <p14:creationId xmlns:p14="http://schemas.microsoft.com/office/powerpoint/2010/main" val="28175365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13_Title Slide">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FCF5603F-EAC1-654C-B84B-7FC1F8B4C1DD}"/>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2528"/>
            <a:ext cx="12192000" cy="6860528"/>
          </a:xfrm>
          <a:prstGeom prst="rect">
            <a:avLst/>
          </a:prstGeom>
        </p:spPr>
      </p:pic>
      <p:pic>
        <p:nvPicPr>
          <p:cNvPr id="19" name="Picture 18">
            <a:extLst>
              <a:ext uri="{FF2B5EF4-FFF2-40B4-BE49-F238E27FC236}">
                <a16:creationId xmlns:a16="http://schemas.microsoft.com/office/drawing/2014/main" id="{AB0FD2ED-33BC-584E-B579-C6E68F0AA83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a:extLst/>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dirty="0">
              <a:solidFill>
                <a:schemeClr val="tx2"/>
              </a:solidFill>
            </a:endParaRPr>
          </a:p>
        </p:txBody>
      </p:sp>
      <p:pic>
        <p:nvPicPr>
          <p:cNvPr id="16" name="Picture 16">
            <a:extLst>
              <a:ext uri="{FF2B5EF4-FFF2-40B4-BE49-F238E27FC236}">
                <a16:creationId xmlns:a16="http://schemas.microsoft.com/office/drawing/2014/main" id="{DF830758-099E-403E-BA65-CFA5270CF82D}"/>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 Placeholder 28">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22" name="Text Placeholder 28">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26" name="Title 1">
            <a:extLst/>
          </p:cNvPr>
          <p:cNvSpPr>
            <a:spLocks noGrp="1"/>
          </p:cNvSpPr>
          <p:nvPr>
            <p:ph type="title" hasCustomPrompt="1"/>
          </p:nvPr>
        </p:nvSpPr>
        <p:spPr>
          <a:xfrm>
            <a:off x="6096001" y="1207042"/>
            <a:ext cx="5113338" cy="1519514"/>
          </a:xfrm>
        </p:spPr>
        <p:txBody>
          <a:bodyPr anchor="t" anchorCtr="0"/>
          <a:lstStyle>
            <a:lvl1pPr algn="r">
              <a:lnSpc>
                <a:spcPct val="85000"/>
              </a:lnSpc>
              <a:defRPr sz="5500" b="0" spc="-100" baseline="0">
                <a:solidFill>
                  <a:schemeClr val="bg1"/>
                </a:solidFill>
              </a:defRPr>
            </a:lvl1pPr>
          </a:lstStyle>
          <a:p>
            <a:r>
              <a:rPr lang="en-US" dirty="0"/>
              <a:t>Click to Edit Master Title Style</a:t>
            </a:r>
          </a:p>
        </p:txBody>
      </p:sp>
      <p:sp>
        <p:nvSpPr>
          <p:cNvPr id="28" name="Text Placeholder 3"/>
          <p:cNvSpPr>
            <a:spLocks noGrp="1"/>
          </p:cNvSpPr>
          <p:nvPr>
            <p:ph type="body" sz="quarter" idx="14"/>
          </p:nvPr>
        </p:nvSpPr>
        <p:spPr>
          <a:xfrm>
            <a:off x="6941131" y="788740"/>
            <a:ext cx="4268207" cy="289871"/>
          </a:xfrm>
        </p:spPr>
        <p:txBody>
          <a:bodyPr/>
          <a:lstStyle>
            <a:lvl1pPr marL="0" indent="0" algn="r">
              <a:buNone/>
              <a:defRPr sz="2400" baseline="0">
                <a:solidFill>
                  <a:schemeClr val="bg1"/>
                </a:solidFill>
              </a:defRPr>
            </a:lvl1pPr>
          </a:lstStyle>
          <a:p>
            <a:pPr lvl="0"/>
            <a:r>
              <a:rPr lang="en-US"/>
              <a:t>Edit Master text styles</a:t>
            </a:r>
          </a:p>
        </p:txBody>
      </p:sp>
      <p:sp>
        <p:nvSpPr>
          <p:cNvPr id="20" name="Subtitle 2">
            <a:extLst/>
          </p:cNvPr>
          <p:cNvSpPr>
            <a:spLocks noGrp="1"/>
          </p:cNvSpPr>
          <p:nvPr>
            <p:ph type="subTitle" idx="1"/>
          </p:nvPr>
        </p:nvSpPr>
        <p:spPr>
          <a:xfrm>
            <a:off x="6096000" y="2726556"/>
            <a:ext cx="5113338"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Tree>
    <p:extLst>
      <p:ext uri="{BB962C8B-B14F-4D97-AF65-F5344CB8AC3E}">
        <p14:creationId xmlns:p14="http://schemas.microsoft.com/office/powerpoint/2010/main" val="20618328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1.jp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p:cNvPr>
          <p:cNvSpPr>
            <a:spLocks noGrp="1"/>
          </p:cNvSpPr>
          <p:nvPr>
            <p:ph type="title"/>
          </p:nvPr>
        </p:nvSpPr>
        <p:spPr>
          <a:xfrm>
            <a:off x="479425" y="478301"/>
            <a:ext cx="11233150" cy="654760"/>
          </a:xfrm>
          <a:prstGeom prst="rect">
            <a:avLst/>
          </a:prstGeom>
        </p:spPr>
        <p:txBody>
          <a:bodyPr vert="horz" lIns="0" tIns="0" rIns="0" bIns="0" rtlCol="0" anchor="t">
            <a:noAutofit/>
          </a:bodyPr>
          <a:lstStyle/>
          <a:p>
            <a:r>
              <a:rPr lang="en-US"/>
              <a:t>Click to edit Master title style</a:t>
            </a:r>
            <a:endParaRPr lang="en-US" dirty="0"/>
          </a:p>
        </p:txBody>
      </p:sp>
      <p:sp>
        <p:nvSpPr>
          <p:cNvPr id="1029" name="TextBox 26"/>
          <p:cNvSpPr txBox="1">
            <a:spLocks noChangeArrowheads="1"/>
          </p:cNvSpPr>
          <p:nvPr userDrawn="1"/>
        </p:nvSpPr>
        <p:spPr bwMode="auto">
          <a:xfrm>
            <a:off x="492125" y="6410643"/>
            <a:ext cx="312738" cy="138112"/>
          </a:xfrm>
          <a:prstGeom prst="rect">
            <a:avLst/>
          </a:prstGeom>
          <a:noFill/>
          <a:ln>
            <a:noFill/>
          </a:ln>
          <a:extLst/>
        </p:spPr>
        <p:txBody>
          <a:bodyPr lIns="0" tIns="0" rIns="0" bIns="0">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eaLnBrk="1" hangingPunct="1">
              <a:lnSpc>
                <a:spcPct val="90000"/>
              </a:lnSpc>
              <a:spcAft>
                <a:spcPts val="600"/>
              </a:spcAft>
              <a:buFont typeface="Arial" charset="0"/>
              <a:buNone/>
              <a:defRPr/>
            </a:pPr>
            <a:fld id="{2682C2D1-8EA8-E748-B66F-74D4D53CF8F8}" type="slidenum">
              <a:rPr lang="en-US" altLang="en-US" sz="1000" smtClean="0">
                <a:solidFill>
                  <a:srgbClr val="7F7F7F"/>
                </a:solidFill>
              </a:rPr>
              <a:pPr eaLnBrk="1" hangingPunct="1">
                <a:lnSpc>
                  <a:spcPct val="90000"/>
                </a:lnSpc>
                <a:spcAft>
                  <a:spcPts val="600"/>
                </a:spcAft>
                <a:buFont typeface="Arial" charset="0"/>
                <a:buNone/>
                <a:defRPr/>
              </a:pPr>
              <a:t>‹#›</a:t>
            </a:fld>
            <a:endParaRPr lang="en-US" altLang="en-US" sz="1000" dirty="0">
              <a:solidFill>
                <a:srgbClr val="7F7F7F"/>
              </a:solidFill>
            </a:endParaRPr>
          </a:p>
        </p:txBody>
      </p:sp>
      <p:sp>
        <p:nvSpPr>
          <p:cNvPr id="7" name="Text Placeholder 2">
            <a:extLst>
              <a:ext uri="{FF2B5EF4-FFF2-40B4-BE49-F238E27FC236}">
                <a16:creationId xmlns:a16="http://schemas.microsoft.com/office/drawing/2014/main" id="{84EB643E-3109-434C-BA97-15D4C8A5EF9E}"/>
              </a:ext>
            </a:extLst>
          </p:cNvPr>
          <p:cNvSpPr>
            <a:spLocks noGrp="1"/>
          </p:cNvSpPr>
          <p:nvPr>
            <p:ph type="body" idx="1"/>
          </p:nvPr>
        </p:nvSpPr>
        <p:spPr>
          <a:xfrm>
            <a:off x="479425" y="1133061"/>
            <a:ext cx="11233150" cy="4600989"/>
          </a:xfrm>
          <a:prstGeom prst="rect">
            <a:avLst/>
          </a:prstGeom>
        </p:spPr>
        <p:txBody>
          <a:bodyPr vert="horz"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sp>
        <p:nvSpPr>
          <p:cNvPr id="8" name="TextBox 20"/>
          <p:cNvSpPr txBox="1">
            <a:spLocks noChangeArrowheads="1"/>
          </p:cNvSpPr>
          <p:nvPr userDrawn="1"/>
        </p:nvSpPr>
        <p:spPr bwMode="auto">
          <a:xfrm>
            <a:off x="982663" y="6413179"/>
            <a:ext cx="1561617" cy="138499"/>
          </a:xfrm>
          <a:prstGeom prst="rect">
            <a:avLst/>
          </a:prstGeom>
          <a:noFill/>
          <a:ln>
            <a:noFill/>
          </a:ln>
          <a:extLst/>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US" altLang="en-US" sz="1000" dirty="0">
                <a:solidFill>
                  <a:srgbClr val="7F7F7F"/>
                </a:solidFill>
              </a:rPr>
              <a:t>© 2019 Arm Limited </a:t>
            </a:r>
          </a:p>
        </p:txBody>
      </p:sp>
      <p:pic>
        <p:nvPicPr>
          <p:cNvPr id="9" name="Picture 8">
            <a:extLst>
              <a:ext uri="{FF2B5EF4-FFF2-40B4-BE49-F238E27FC236}">
                <a16:creationId xmlns:a16="http://schemas.microsoft.com/office/drawing/2014/main" id="{64B851AC-E803-1D4D-80AA-D8015B7F63A8}"/>
              </a:ext>
            </a:extLst>
          </p:cNvPr>
          <p:cNvPicPr>
            <a:picLocks noChangeAspect="1"/>
          </p:cNvPicPr>
          <p:nvPr userDrawn="1"/>
        </p:nvPicPr>
        <p:blipFill>
          <a:blip r:embed="rId31"/>
          <a:stretch>
            <a:fillRect/>
          </a:stretch>
        </p:blipFill>
        <p:spPr>
          <a:xfrm>
            <a:off x="10928783" y="6388810"/>
            <a:ext cx="783792" cy="237114"/>
          </a:xfrm>
          <a:prstGeom prst="rect">
            <a:avLst/>
          </a:prstGeom>
        </p:spPr>
      </p:pic>
    </p:spTree>
    <p:extLst>
      <p:ext uri="{BB962C8B-B14F-4D97-AF65-F5344CB8AC3E}">
        <p14:creationId xmlns:p14="http://schemas.microsoft.com/office/powerpoint/2010/main" val="1077791022"/>
      </p:ext>
    </p:extLst>
  </p:cSld>
  <p:clrMap bg1="lt1" tx1="dk1" bg2="lt2" tx2="dk2" accent1="accent1" accent2="accent2" accent3="accent3" accent4="accent4" accent5="accent5" accent6="accent6" hlink="hlink" folHlink="folHlink"/>
  <p:sldLayoutIdLst>
    <p:sldLayoutId id="2147485514" r:id="rId1"/>
    <p:sldLayoutId id="2147485515" r:id="rId2"/>
    <p:sldLayoutId id="2147485516" r:id="rId3"/>
    <p:sldLayoutId id="2147485517" r:id="rId4"/>
    <p:sldLayoutId id="2147485520" r:id="rId5"/>
    <p:sldLayoutId id="2147485521" r:id="rId6"/>
    <p:sldLayoutId id="2147485524" r:id="rId7"/>
    <p:sldLayoutId id="2147485522" r:id="rId8"/>
    <p:sldLayoutId id="2147485507" r:id="rId9"/>
    <p:sldLayoutId id="2147485525" r:id="rId10"/>
    <p:sldLayoutId id="2147485526" r:id="rId11"/>
    <p:sldLayoutId id="2147485510" r:id="rId12"/>
    <p:sldLayoutId id="2147485436" r:id="rId13"/>
    <p:sldLayoutId id="2147485438" r:id="rId14"/>
    <p:sldLayoutId id="2147485440" r:id="rId15"/>
    <p:sldLayoutId id="2147485441" r:id="rId16"/>
    <p:sldLayoutId id="2147485442" r:id="rId17"/>
    <p:sldLayoutId id="2147485443" r:id="rId18"/>
    <p:sldLayoutId id="2147485444" r:id="rId19"/>
    <p:sldLayoutId id="2147485445" r:id="rId20"/>
    <p:sldLayoutId id="2147485446" r:id="rId21"/>
    <p:sldLayoutId id="2147485447" r:id="rId22"/>
    <p:sldLayoutId id="2147485448" r:id="rId23"/>
    <p:sldLayoutId id="2147485449" r:id="rId24"/>
    <p:sldLayoutId id="2147485450" r:id="rId25"/>
    <p:sldLayoutId id="2147485452" r:id="rId26"/>
    <p:sldLayoutId id="2147485512" r:id="rId27"/>
    <p:sldLayoutId id="2147485453" r:id="rId28"/>
    <p:sldLayoutId id="2147485513" r:id="rId29"/>
  </p:sldLayoutIdLst>
  <p:hf hdr="0" ftr="0" dt="0"/>
  <p:txStyles>
    <p:titleStyle>
      <a:lvl1pPr algn="l" rtl="0" eaLnBrk="1" fontAlgn="base" hangingPunct="1">
        <a:lnSpc>
          <a:spcPct val="85000"/>
        </a:lnSpc>
        <a:spcBef>
          <a:spcPct val="0"/>
        </a:spcBef>
        <a:spcAft>
          <a:spcPct val="0"/>
        </a:spcAft>
        <a:defRPr sz="3600" b="0" kern="1200" spc="-50">
          <a:solidFill>
            <a:schemeClr val="accent1"/>
          </a:solidFill>
          <a:latin typeface="+mn-lt"/>
          <a:ea typeface="ＭＳ Ｐゴシック" charset="0"/>
          <a:cs typeface="ＭＳ Ｐゴシック" charset="0"/>
        </a:defRPr>
      </a:lvl1pPr>
      <a:lvl2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2pPr>
      <a:lvl3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3pPr>
      <a:lvl4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4pPr>
      <a:lvl5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5pPr>
      <a:lvl6pPr marL="457200" algn="l" rtl="0" eaLnBrk="1" fontAlgn="base" hangingPunct="1">
        <a:lnSpc>
          <a:spcPct val="85000"/>
        </a:lnSpc>
        <a:spcBef>
          <a:spcPct val="0"/>
        </a:spcBef>
        <a:spcAft>
          <a:spcPct val="0"/>
        </a:spcAft>
        <a:defRPr sz="3600" b="1">
          <a:solidFill>
            <a:schemeClr val="accent1"/>
          </a:solidFill>
          <a:latin typeface="Calibri" charset="0"/>
        </a:defRPr>
      </a:lvl6pPr>
      <a:lvl7pPr marL="914400" algn="l" rtl="0" eaLnBrk="1" fontAlgn="base" hangingPunct="1">
        <a:lnSpc>
          <a:spcPct val="85000"/>
        </a:lnSpc>
        <a:spcBef>
          <a:spcPct val="0"/>
        </a:spcBef>
        <a:spcAft>
          <a:spcPct val="0"/>
        </a:spcAft>
        <a:defRPr sz="3600" b="1">
          <a:solidFill>
            <a:schemeClr val="accent1"/>
          </a:solidFill>
          <a:latin typeface="Calibri" charset="0"/>
        </a:defRPr>
      </a:lvl7pPr>
      <a:lvl8pPr marL="1371600" algn="l" rtl="0" eaLnBrk="1" fontAlgn="base" hangingPunct="1">
        <a:lnSpc>
          <a:spcPct val="85000"/>
        </a:lnSpc>
        <a:spcBef>
          <a:spcPct val="0"/>
        </a:spcBef>
        <a:spcAft>
          <a:spcPct val="0"/>
        </a:spcAft>
        <a:defRPr sz="3600" b="1">
          <a:solidFill>
            <a:schemeClr val="accent1"/>
          </a:solidFill>
          <a:latin typeface="Calibri" charset="0"/>
        </a:defRPr>
      </a:lvl8pPr>
      <a:lvl9pPr marL="1828800" algn="l" rtl="0" eaLnBrk="1" fontAlgn="base" hangingPunct="1">
        <a:lnSpc>
          <a:spcPct val="85000"/>
        </a:lnSpc>
        <a:spcBef>
          <a:spcPct val="0"/>
        </a:spcBef>
        <a:spcAft>
          <a:spcPct val="0"/>
        </a:spcAft>
        <a:defRPr sz="3600" b="1">
          <a:solidFill>
            <a:schemeClr val="accent1"/>
          </a:solidFill>
          <a:latin typeface="Calibri" charset="0"/>
        </a:defRPr>
      </a:lvl9pPr>
    </p:titleStyle>
    <p:bodyStyle>
      <a:lvl1pPr marL="342900" indent="-342900" algn="l" rtl="0" eaLnBrk="1" fontAlgn="base" hangingPunct="1">
        <a:lnSpc>
          <a:spcPct val="100000"/>
        </a:lnSpc>
        <a:spcBef>
          <a:spcPts val="600"/>
        </a:spcBef>
        <a:spcAft>
          <a:spcPts val="0"/>
        </a:spcAft>
        <a:buClr>
          <a:schemeClr val="accent1"/>
        </a:buClr>
        <a:buFont typeface="Arial" charset="0"/>
        <a:buChar char="•"/>
        <a:defRPr sz="2400" kern="1200">
          <a:solidFill>
            <a:schemeClr val="tx2"/>
          </a:solidFill>
          <a:latin typeface="+mn-lt"/>
          <a:ea typeface="ＭＳ Ｐゴシック" charset="0"/>
          <a:cs typeface="ＭＳ Ｐゴシック" charset="0"/>
        </a:defRPr>
      </a:lvl1pPr>
      <a:lvl2pPr marL="581343" indent="-166688" algn="l" rtl="0" eaLnBrk="1" fontAlgn="base" hangingPunct="1">
        <a:lnSpc>
          <a:spcPct val="100000"/>
        </a:lnSpc>
        <a:spcBef>
          <a:spcPts val="0"/>
        </a:spcBef>
        <a:spcAft>
          <a:spcPts val="0"/>
        </a:spcAft>
        <a:buClr>
          <a:schemeClr val="accent1"/>
        </a:buClr>
        <a:buSzPct val="80000"/>
        <a:buFont typeface="Arial" charset="0"/>
        <a:buChar char="•"/>
        <a:defRPr sz="2000" kern="1200">
          <a:solidFill>
            <a:srgbClr val="383838"/>
          </a:solidFill>
          <a:latin typeface="+mn-lt"/>
          <a:ea typeface="ＭＳ Ｐゴシック" charset="0"/>
          <a:cs typeface="+mn-cs"/>
        </a:defRPr>
      </a:lvl2pPr>
      <a:lvl3pPr marL="855663" indent="-166688" algn="l" rtl="0" eaLnBrk="1" fontAlgn="base" hangingPunct="1">
        <a:lnSpc>
          <a:spcPct val="100000"/>
        </a:lnSpc>
        <a:spcBef>
          <a:spcPts val="0"/>
        </a:spcBef>
        <a:spcAft>
          <a:spcPts val="0"/>
        </a:spcAft>
        <a:buClr>
          <a:schemeClr val="accent1"/>
        </a:buClr>
        <a:buSzPct val="80000"/>
        <a:buFont typeface="Calibri" charset="0"/>
        <a:buChar char="–"/>
        <a:defRPr kern="1200">
          <a:solidFill>
            <a:srgbClr val="383838"/>
          </a:solidFill>
          <a:latin typeface="+mn-lt"/>
          <a:ea typeface="ＭＳ Ｐゴシック" charset="0"/>
          <a:cs typeface="+mn-cs"/>
        </a:defRPr>
      </a:lvl3pPr>
      <a:lvl4pPr marL="1201738" indent="-173038" algn="l" rtl="0" eaLnBrk="1" fontAlgn="base" hangingPunct="1">
        <a:lnSpc>
          <a:spcPct val="100000"/>
        </a:lnSpc>
        <a:spcBef>
          <a:spcPts val="0"/>
        </a:spcBef>
        <a:spcAft>
          <a:spcPts val="0"/>
        </a:spcAft>
        <a:buClr>
          <a:schemeClr val="accent1"/>
        </a:buClr>
        <a:buSzPct val="80000"/>
        <a:buFont typeface="Wingdings" charset="2"/>
        <a:buChar char="§"/>
        <a:defRPr kern="1200">
          <a:solidFill>
            <a:srgbClr val="383838"/>
          </a:solidFill>
          <a:latin typeface="+mn-lt"/>
          <a:ea typeface="ＭＳ Ｐゴシック" charset="0"/>
          <a:cs typeface="+mn-cs"/>
        </a:defRPr>
      </a:lvl4pPr>
      <a:lvl5pPr marL="1427163" indent="-168275" algn="l" rtl="0" eaLnBrk="1" fontAlgn="base" hangingPunct="1">
        <a:lnSpc>
          <a:spcPct val="100000"/>
        </a:lnSpc>
        <a:spcBef>
          <a:spcPts val="0"/>
        </a:spcBef>
        <a:spcAft>
          <a:spcPts val="0"/>
        </a:spcAft>
        <a:buClr>
          <a:schemeClr val="accent1"/>
        </a:buClr>
        <a:buSzPct val="80000"/>
        <a:buFont typeface="Calibri" charset="0"/>
        <a:buChar char="–"/>
        <a:defRPr kern="1200">
          <a:solidFill>
            <a:srgbClr val="383838"/>
          </a:solidFill>
          <a:latin typeface="+mn-lt"/>
          <a:ea typeface="ＭＳ Ｐゴシック" charset="0"/>
          <a:cs typeface="+mn-cs"/>
        </a:defRPr>
      </a:lvl5pPr>
      <a:lvl6pPr marL="16550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dirty="0" smtClean="0">
          <a:solidFill>
            <a:srgbClr val="383838"/>
          </a:solidFill>
          <a:latin typeface="+mn-lt"/>
          <a:ea typeface="+mn-ea"/>
          <a:cs typeface="+mn-cs"/>
        </a:defRPr>
      </a:lvl6pPr>
      <a:lvl7pPr marL="18836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dirty="0" smtClean="0">
          <a:solidFill>
            <a:srgbClr val="383838"/>
          </a:solidFill>
          <a:latin typeface="+mn-lt"/>
          <a:ea typeface="+mn-ea"/>
          <a:cs typeface="+mn-cs"/>
        </a:defRPr>
      </a:lvl7pPr>
      <a:lvl8pPr marL="21122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dirty="0" smtClean="0">
          <a:solidFill>
            <a:srgbClr val="383838"/>
          </a:solidFill>
          <a:latin typeface="+mn-lt"/>
          <a:ea typeface="+mn-ea"/>
          <a:cs typeface="+mn-cs"/>
        </a:defRPr>
      </a:lvl8pPr>
      <a:lvl9pPr marL="23408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dirty="0" smtClean="0">
          <a:solidFill>
            <a:srgbClr val="383838"/>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619" userDrawn="1">
          <p15:clr>
            <a:srgbClr val="F26B43"/>
          </p15:clr>
        </p15:guide>
        <p15:guide id="4" orient="horz" pos="300" userDrawn="1">
          <p15:clr>
            <a:srgbClr val="F26B43"/>
          </p15:clr>
        </p15:guide>
        <p15:guide id="5" orient="horz" pos="4020" userDrawn="1">
          <p15:clr>
            <a:srgbClr val="F26B43"/>
          </p15:clr>
        </p15:guide>
        <p15:guide id="6" pos="7378" userDrawn="1">
          <p15:clr>
            <a:srgbClr val="F26B43"/>
          </p15:clr>
        </p15:guide>
        <p15:guide id="7" pos="302" userDrawn="1">
          <p15:clr>
            <a:srgbClr val="F26B43"/>
          </p15:clr>
        </p15:guide>
        <p15:guide id="8" pos="7061"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7" Type="http://schemas.openxmlformats.org/officeDocument/2006/relationships/image" Target="../media/image16.wmf"/><Relationship Id="rId2" Type="http://schemas.openxmlformats.org/officeDocument/2006/relationships/slideLayout" Target="../slideLayouts/slideLayout15.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15.wmf"/><Relationship Id="rId4" Type="http://schemas.openxmlformats.org/officeDocument/2006/relationships/oleObject" Target="../embeddings/oleObject1.bin"/></Relationships>
</file>

<file path=ppt/slides/_rels/slide18.xml.rels><?xml version="1.0" encoding="UTF-8" standalone="yes"?>
<Relationships xmlns="http://schemas.openxmlformats.org/package/2006/relationships"><Relationship Id="rId8" Type="http://schemas.openxmlformats.org/officeDocument/2006/relationships/oleObject" Target="../embeddings/oleObject5.bin"/><Relationship Id="rId13" Type="http://schemas.openxmlformats.org/officeDocument/2006/relationships/image" Target="../media/image16.wmf"/><Relationship Id="rId3" Type="http://schemas.openxmlformats.org/officeDocument/2006/relationships/notesSlide" Target="../notesSlides/notesSlide18.xml"/><Relationship Id="rId7" Type="http://schemas.openxmlformats.org/officeDocument/2006/relationships/image" Target="../media/image17.wmf"/><Relationship Id="rId12" Type="http://schemas.openxmlformats.org/officeDocument/2006/relationships/oleObject" Target="../embeddings/oleObject7.bin"/><Relationship Id="rId2" Type="http://schemas.openxmlformats.org/officeDocument/2006/relationships/slideLayout" Target="../slideLayouts/slideLayout15.xml"/><Relationship Id="rId1" Type="http://schemas.openxmlformats.org/officeDocument/2006/relationships/vmlDrawing" Target="../drawings/vmlDrawing2.vml"/><Relationship Id="rId6" Type="http://schemas.openxmlformats.org/officeDocument/2006/relationships/oleObject" Target="../embeddings/oleObject4.bin"/><Relationship Id="rId11" Type="http://schemas.openxmlformats.org/officeDocument/2006/relationships/image" Target="../media/image19.wmf"/><Relationship Id="rId5" Type="http://schemas.openxmlformats.org/officeDocument/2006/relationships/image" Target="../media/image15.wmf"/><Relationship Id="rId15" Type="http://schemas.openxmlformats.org/officeDocument/2006/relationships/image" Target="../media/image20.wmf"/><Relationship Id="rId10" Type="http://schemas.openxmlformats.org/officeDocument/2006/relationships/oleObject" Target="../embeddings/oleObject6.bin"/><Relationship Id="rId4" Type="http://schemas.openxmlformats.org/officeDocument/2006/relationships/oleObject" Target="../embeddings/oleObject3.bin"/><Relationship Id="rId9" Type="http://schemas.openxmlformats.org/officeDocument/2006/relationships/image" Target="../media/image18.wmf"/><Relationship Id="rId14" Type="http://schemas.openxmlformats.org/officeDocument/2006/relationships/oleObject" Target="../embeddings/oleObject8.bin"/></Relationships>
</file>

<file path=ppt/slides/_rels/slide19.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61B3BF-D272-0C49-B51F-7C78F467BCCC}"/>
              </a:ext>
            </a:extLst>
          </p:cNvPr>
          <p:cNvSpPr>
            <a:spLocks noGrp="1"/>
          </p:cNvSpPr>
          <p:nvPr>
            <p:ph type="title"/>
          </p:nvPr>
        </p:nvSpPr>
        <p:spPr>
          <a:xfrm>
            <a:off x="4306186" y="1207042"/>
            <a:ext cx="6903153" cy="1519514"/>
          </a:xfrm>
        </p:spPr>
        <p:txBody>
          <a:bodyPr/>
          <a:lstStyle/>
          <a:p>
            <a:r>
              <a:rPr lang="en-US" dirty="0"/>
              <a:t>PWM and Servo Control</a:t>
            </a:r>
          </a:p>
        </p:txBody>
      </p:sp>
    </p:spTree>
    <p:extLst>
      <p:ext uri="{BB962C8B-B14F-4D97-AF65-F5344CB8AC3E}">
        <p14:creationId xmlns:p14="http://schemas.microsoft.com/office/powerpoint/2010/main" val="8120678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49C65-9D93-0940-A2D2-FDC728ABEBFC}"/>
              </a:ext>
            </a:extLst>
          </p:cNvPr>
          <p:cNvSpPr>
            <a:spLocks noGrp="1"/>
          </p:cNvSpPr>
          <p:nvPr>
            <p:ph type="title"/>
          </p:nvPr>
        </p:nvSpPr>
        <p:spPr/>
        <p:txBody>
          <a:bodyPr/>
          <a:lstStyle/>
          <a:p>
            <a:r>
              <a:rPr lang="en-US" dirty="0"/>
              <a:t>Motor Controller Topology: H-bridge</a:t>
            </a:r>
          </a:p>
        </p:txBody>
      </p:sp>
      <p:sp>
        <p:nvSpPr>
          <p:cNvPr id="3" name="Content Placeholder 2">
            <a:extLst>
              <a:ext uri="{FF2B5EF4-FFF2-40B4-BE49-F238E27FC236}">
                <a16:creationId xmlns:a16="http://schemas.microsoft.com/office/drawing/2014/main" id="{B2B7B049-B18C-714D-B2D8-47DBFC9F9B00}"/>
              </a:ext>
            </a:extLst>
          </p:cNvPr>
          <p:cNvSpPr>
            <a:spLocks noGrp="1"/>
          </p:cNvSpPr>
          <p:nvPr>
            <p:ph idx="1"/>
          </p:nvPr>
        </p:nvSpPr>
        <p:spPr/>
        <p:txBody>
          <a:bodyPr/>
          <a:lstStyle/>
          <a:p>
            <a:r>
              <a:rPr lang="en-US" dirty="0"/>
              <a:t>The most versatile motor controller topology</a:t>
            </a:r>
          </a:p>
          <a:p>
            <a:r>
              <a:rPr lang="en-US" dirty="0"/>
              <a:t>Requires 4 FETs per motor </a:t>
            </a:r>
          </a:p>
          <a:p>
            <a:r>
              <a:rPr lang="en-US" dirty="0"/>
              <a:t>Supports:</a:t>
            </a:r>
            <a:endParaRPr lang="en-US" altLang="en-US" dirty="0"/>
          </a:p>
          <a:p>
            <a:pPr lvl="1"/>
            <a:r>
              <a:rPr lang="en-US" dirty="0"/>
              <a:t>Motion forward</a:t>
            </a:r>
            <a:endParaRPr lang="en-US" altLang="en-US" dirty="0"/>
          </a:p>
        </p:txBody>
      </p:sp>
      <p:grpSp>
        <p:nvGrpSpPr>
          <p:cNvPr id="4" name="Group 3">
            <a:extLst>
              <a:ext uri="{FF2B5EF4-FFF2-40B4-BE49-F238E27FC236}">
                <a16:creationId xmlns:a16="http://schemas.microsoft.com/office/drawing/2014/main" id="{6EEFD252-477C-4B1E-B188-08148F2FB98B}"/>
              </a:ext>
            </a:extLst>
          </p:cNvPr>
          <p:cNvGrpSpPr/>
          <p:nvPr/>
        </p:nvGrpSpPr>
        <p:grpSpPr>
          <a:xfrm>
            <a:off x="5103019" y="2514600"/>
            <a:ext cx="6458828" cy="3424526"/>
            <a:chOff x="2946648" y="3069771"/>
            <a:chExt cx="6458828" cy="3424526"/>
          </a:xfrm>
        </p:grpSpPr>
        <p:grpSp>
          <p:nvGrpSpPr>
            <p:cNvPr id="5" name="Group 4">
              <a:extLst>
                <a:ext uri="{FF2B5EF4-FFF2-40B4-BE49-F238E27FC236}">
                  <a16:creationId xmlns:a16="http://schemas.microsoft.com/office/drawing/2014/main" id="{C3FE33D4-9CDC-4D96-9A1D-A589F886D7E3}"/>
                </a:ext>
              </a:extLst>
            </p:cNvPr>
            <p:cNvGrpSpPr/>
            <p:nvPr/>
          </p:nvGrpSpPr>
          <p:grpSpPr>
            <a:xfrm>
              <a:off x="9031105" y="6100355"/>
              <a:ext cx="374371" cy="393942"/>
              <a:chOff x="1511458" y="6156960"/>
              <a:chExt cx="374371" cy="393942"/>
            </a:xfrm>
          </p:grpSpPr>
          <p:cxnSp>
            <p:nvCxnSpPr>
              <p:cNvPr id="60" name="Straight Connector 59">
                <a:extLst>
                  <a:ext uri="{FF2B5EF4-FFF2-40B4-BE49-F238E27FC236}">
                    <a16:creationId xmlns:a16="http://schemas.microsoft.com/office/drawing/2014/main" id="{A2C87973-448D-45EB-BAF0-4C3D22B16AB0}"/>
                  </a:ext>
                </a:extLst>
              </p:cNvPr>
              <p:cNvCxnSpPr/>
              <p:nvPr/>
            </p:nvCxnSpPr>
            <p:spPr>
              <a:xfrm flipH="1" flipV="1">
                <a:off x="1698171" y="6156960"/>
                <a:ext cx="473" cy="26406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1" name="Group 60">
                <a:extLst>
                  <a:ext uri="{FF2B5EF4-FFF2-40B4-BE49-F238E27FC236}">
                    <a16:creationId xmlns:a16="http://schemas.microsoft.com/office/drawing/2014/main" id="{2B849900-FBB4-4577-AAE4-CFBED9F5EDB2}"/>
                  </a:ext>
                </a:extLst>
              </p:cNvPr>
              <p:cNvGrpSpPr/>
              <p:nvPr/>
            </p:nvGrpSpPr>
            <p:grpSpPr>
              <a:xfrm>
                <a:off x="1511458" y="6421025"/>
                <a:ext cx="374371" cy="129877"/>
                <a:chOff x="1489214" y="3057613"/>
                <a:chExt cx="374371" cy="129877"/>
              </a:xfrm>
            </p:grpSpPr>
            <p:cxnSp>
              <p:nvCxnSpPr>
                <p:cNvPr id="62" name="Straight Connector 61">
                  <a:extLst>
                    <a:ext uri="{FF2B5EF4-FFF2-40B4-BE49-F238E27FC236}">
                      <a16:creationId xmlns:a16="http://schemas.microsoft.com/office/drawing/2014/main" id="{621FE521-C7CD-4508-BED2-12C545109295}"/>
                    </a:ext>
                  </a:extLst>
                </p:cNvPr>
                <p:cNvCxnSpPr/>
                <p:nvPr/>
              </p:nvCxnSpPr>
              <p:spPr>
                <a:xfrm rot="16200000" flipV="1">
                  <a:off x="1676400" y="2870427"/>
                  <a:ext cx="0" cy="37437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62C55208-12DD-4FED-A5F8-28D94AADBAC0}"/>
                    </a:ext>
                  </a:extLst>
                </p:cNvPr>
                <p:cNvCxnSpPr/>
                <p:nvPr/>
              </p:nvCxnSpPr>
              <p:spPr>
                <a:xfrm flipH="1">
                  <a:off x="1555477" y="3126527"/>
                  <a:ext cx="24184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A8264102-A190-4EC1-9EF7-FCF22873A75A}"/>
                    </a:ext>
                  </a:extLst>
                </p:cNvPr>
                <p:cNvCxnSpPr/>
                <p:nvPr/>
              </p:nvCxnSpPr>
              <p:spPr>
                <a:xfrm flipH="1">
                  <a:off x="1630020" y="3187490"/>
                  <a:ext cx="92761"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6" name="Rectangle 5">
              <a:extLst>
                <a:ext uri="{FF2B5EF4-FFF2-40B4-BE49-F238E27FC236}">
                  <a16:creationId xmlns:a16="http://schemas.microsoft.com/office/drawing/2014/main" id="{B8F9011D-7837-41CF-AA5C-B0CABE8AAB37}"/>
                </a:ext>
              </a:extLst>
            </p:cNvPr>
            <p:cNvSpPr/>
            <p:nvPr/>
          </p:nvSpPr>
          <p:spPr>
            <a:xfrm>
              <a:off x="6535579" y="4349931"/>
              <a:ext cx="1140823" cy="4876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294AD0CB-81EA-4196-9CAB-8936FA085B89}"/>
                </a:ext>
              </a:extLst>
            </p:cNvPr>
            <p:cNvSpPr/>
            <p:nvPr/>
          </p:nvSpPr>
          <p:spPr>
            <a:xfrm>
              <a:off x="6735877" y="4219305"/>
              <a:ext cx="748938" cy="74893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D16DCC3C-9787-49ED-8548-75CE772038F8}"/>
                </a:ext>
              </a:extLst>
            </p:cNvPr>
            <p:cNvSpPr txBox="1"/>
            <p:nvPr/>
          </p:nvSpPr>
          <p:spPr>
            <a:xfrm>
              <a:off x="6933111" y="4418884"/>
              <a:ext cx="917460" cy="369332"/>
            </a:xfrm>
            <a:prstGeom prst="rect">
              <a:avLst/>
            </a:prstGeom>
            <a:noFill/>
          </p:spPr>
          <p:txBody>
            <a:bodyPr wrap="square" rtlCol="0">
              <a:spAutoFit/>
            </a:bodyPr>
            <a:lstStyle/>
            <a:p>
              <a:r>
                <a:rPr lang="en-US" dirty="0"/>
                <a:t>M</a:t>
              </a:r>
            </a:p>
          </p:txBody>
        </p:sp>
        <p:grpSp>
          <p:nvGrpSpPr>
            <p:cNvPr id="9" name="Group 8">
              <a:extLst>
                <a:ext uri="{FF2B5EF4-FFF2-40B4-BE49-F238E27FC236}">
                  <a16:creationId xmlns:a16="http://schemas.microsoft.com/office/drawing/2014/main" id="{1698795C-1B36-47A6-8651-D1CBC11346D0}"/>
                </a:ext>
              </a:extLst>
            </p:cNvPr>
            <p:cNvGrpSpPr/>
            <p:nvPr/>
          </p:nvGrpSpPr>
          <p:grpSpPr>
            <a:xfrm>
              <a:off x="4476001" y="3069771"/>
              <a:ext cx="566057" cy="1506583"/>
              <a:chOff x="762000" y="1210491"/>
              <a:chExt cx="566057" cy="1506583"/>
            </a:xfrm>
          </p:grpSpPr>
          <p:cxnSp>
            <p:nvCxnSpPr>
              <p:cNvPr id="52" name="Straight Connector 51">
                <a:extLst>
                  <a:ext uri="{FF2B5EF4-FFF2-40B4-BE49-F238E27FC236}">
                    <a16:creationId xmlns:a16="http://schemas.microsoft.com/office/drawing/2014/main" id="{ACC523C8-440A-4BAF-9395-0DBDBA5006C1}"/>
                  </a:ext>
                </a:extLst>
              </p:cNvPr>
              <p:cNvCxnSpPr/>
              <p:nvPr/>
            </p:nvCxnSpPr>
            <p:spPr>
              <a:xfrm>
                <a:off x="1322235" y="1994263"/>
                <a:ext cx="0" cy="722811"/>
              </a:xfrm>
              <a:prstGeom prst="line">
                <a:avLst/>
              </a:prstGeom>
              <a:ln w="19050">
                <a:solidFill>
                  <a:schemeClr val="tx1"/>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84749B24-B718-4429-9C56-ACE1333E3E52}"/>
                  </a:ext>
                </a:extLst>
              </p:cNvPr>
              <p:cNvCxnSpPr/>
              <p:nvPr/>
            </p:nvCxnSpPr>
            <p:spPr>
              <a:xfrm flipV="1">
                <a:off x="1079863" y="1724297"/>
                <a:ext cx="0" cy="470263"/>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414190D8-9336-43AF-B4D4-DE4780D29C91}"/>
                  </a:ext>
                </a:extLst>
              </p:cNvPr>
              <p:cNvCxnSpPr/>
              <p:nvPr/>
            </p:nvCxnSpPr>
            <p:spPr>
              <a:xfrm flipH="1">
                <a:off x="1088571" y="2185851"/>
                <a:ext cx="235132" cy="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728BCD7C-0E37-4630-94FB-82E73E004BF7}"/>
                  </a:ext>
                </a:extLst>
              </p:cNvPr>
              <p:cNvCxnSpPr/>
              <p:nvPr/>
            </p:nvCxnSpPr>
            <p:spPr>
              <a:xfrm flipH="1">
                <a:off x="1075508" y="1737359"/>
                <a:ext cx="235132" cy="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B79C3100-1961-4C95-AB27-F2FA304F1E73}"/>
                  </a:ext>
                </a:extLst>
              </p:cNvPr>
              <p:cNvCxnSpPr/>
              <p:nvPr/>
            </p:nvCxnSpPr>
            <p:spPr>
              <a:xfrm flipH="1">
                <a:off x="1092925" y="1981200"/>
                <a:ext cx="235132" cy="0"/>
              </a:xfrm>
              <a:prstGeom prst="line">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D22C2D0F-E293-4145-95C4-68EEC895BC57}"/>
                  </a:ext>
                </a:extLst>
              </p:cNvPr>
              <p:cNvCxnSpPr/>
              <p:nvPr/>
            </p:nvCxnSpPr>
            <p:spPr>
              <a:xfrm flipV="1">
                <a:off x="997132" y="1728651"/>
                <a:ext cx="0" cy="470263"/>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5B7D5C74-2171-4953-9B8C-7EB6FC37B58F}"/>
                  </a:ext>
                </a:extLst>
              </p:cNvPr>
              <p:cNvCxnSpPr/>
              <p:nvPr/>
            </p:nvCxnSpPr>
            <p:spPr>
              <a:xfrm flipH="1">
                <a:off x="762000" y="1972489"/>
                <a:ext cx="235132" cy="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56EC4164-8646-4FDA-973E-3B13BEFD0EAA}"/>
                  </a:ext>
                </a:extLst>
              </p:cNvPr>
              <p:cNvCxnSpPr/>
              <p:nvPr/>
            </p:nvCxnSpPr>
            <p:spPr>
              <a:xfrm flipV="1">
                <a:off x="1317881" y="1210491"/>
                <a:ext cx="0" cy="524259"/>
              </a:xfrm>
              <a:prstGeom prst="line">
                <a:avLst/>
              </a:prstGeom>
              <a:ln w="19050">
                <a:solidFill>
                  <a:schemeClr val="tx1"/>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EB87C3CB-F4CB-47D2-9CF4-03672D710CAE}"/>
                </a:ext>
              </a:extLst>
            </p:cNvPr>
            <p:cNvGrpSpPr/>
            <p:nvPr/>
          </p:nvGrpSpPr>
          <p:grpSpPr>
            <a:xfrm>
              <a:off x="8643053" y="3074125"/>
              <a:ext cx="566057" cy="1506583"/>
              <a:chOff x="762000" y="1210491"/>
              <a:chExt cx="566057" cy="1506583"/>
            </a:xfrm>
          </p:grpSpPr>
          <p:cxnSp>
            <p:nvCxnSpPr>
              <p:cNvPr id="44" name="Straight Connector 43">
                <a:extLst>
                  <a:ext uri="{FF2B5EF4-FFF2-40B4-BE49-F238E27FC236}">
                    <a16:creationId xmlns:a16="http://schemas.microsoft.com/office/drawing/2014/main" id="{13BAA2EF-1F7C-481A-A4B9-24D1AF089C8D}"/>
                  </a:ext>
                </a:extLst>
              </p:cNvPr>
              <p:cNvCxnSpPr/>
              <p:nvPr/>
            </p:nvCxnSpPr>
            <p:spPr>
              <a:xfrm>
                <a:off x="1322235" y="1994263"/>
                <a:ext cx="0" cy="722811"/>
              </a:xfrm>
              <a:prstGeom prst="line">
                <a:avLst/>
              </a:prstGeom>
              <a:ln w="19050">
                <a:solidFill>
                  <a:schemeClr val="tx1"/>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959E389B-C792-445C-B82E-CBFCE22FFA81}"/>
                  </a:ext>
                </a:extLst>
              </p:cNvPr>
              <p:cNvCxnSpPr/>
              <p:nvPr/>
            </p:nvCxnSpPr>
            <p:spPr>
              <a:xfrm flipV="1">
                <a:off x="1079863" y="1724297"/>
                <a:ext cx="0" cy="470263"/>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9BB4632-63F0-45EE-BA12-20A67EE0E39A}"/>
                  </a:ext>
                </a:extLst>
              </p:cNvPr>
              <p:cNvCxnSpPr/>
              <p:nvPr/>
            </p:nvCxnSpPr>
            <p:spPr>
              <a:xfrm flipH="1">
                <a:off x="1088571" y="2185851"/>
                <a:ext cx="235132" cy="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935DABCC-13E6-4126-8807-D3A505981AC6}"/>
                  </a:ext>
                </a:extLst>
              </p:cNvPr>
              <p:cNvCxnSpPr/>
              <p:nvPr/>
            </p:nvCxnSpPr>
            <p:spPr>
              <a:xfrm flipH="1">
                <a:off x="1075508" y="1737359"/>
                <a:ext cx="235132" cy="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FA35E9B6-E267-40B2-B452-8A5DDECE64B3}"/>
                  </a:ext>
                </a:extLst>
              </p:cNvPr>
              <p:cNvCxnSpPr/>
              <p:nvPr/>
            </p:nvCxnSpPr>
            <p:spPr>
              <a:xfrm flipH="1">
                <a:off x="1092925" y="1981200"/>
                <a:ext cx="235132" cy="0"/>
              </a:xfrm>
              <a:prstGeom prst="line">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987B385F-7E98-4AD9-95FA-BBB8F0968ABF}"/>
                  </a:ext>
                </a:extLst>
              </p:cNvPr>
              <p:cNvCxnSpPr/>
              <p:nvPr/>
            </p:nvCxnSpPr>
            <p:spPr>
              <a:xfrm flipV="1">
                <a:off x="997132" y="1728651"/>
                <a:ext cx="0" cy="470263"/>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6FB9DEA8-5E3E-48E9-8B22-E0AC061939CF}"/>
                  </a:ext>
                </a:extLst>
              </p:cNvPr>
              <p:cNvCxnSpPr/>
              <p:nvPr/>
            </p:nvCxnSpPr>
            <p:spPr>
              <a:xfrm flipH="1">
                <a:off x="762000" y="1972489"/>
                <a:ext cx="235132" cy="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0563A1E0-216B-4D5B-9A36-C55F875A9F15}"/>
                  </a:ext>
                </a:extLst>
              </p:cNvPr>
              <p:cNvCxnSpPr/>
              <p:nvPr/>
            </p:nvCxnSpPr>
            <p:spPr>
              <a:xfrm flipV="1">
                <a:off x="1317881" y="1210491"/>
                <a:ext cx="0" cy="524259"/>
              </a:xfrm>
              <a:prstGeom prst="line">
                <a:avLst/>
              </a:prstGeom>
              <a:ln w="19050">
                <a:solidFill>
                  <a:schemeClr val="tx1"/>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grpSp>
        <p:cxnSp>
          <p:nvCxnSpPr>
            <p:cNvPr id="11" name="Straight Connector 10">
              <a:extLst>
                <a:ext uri="{FF2B5EF4-FFF2-40B4-BE49-F238E27FC236}">
                  <a16:creationId xmlns:a16="http://schemas.microsoft.com/office/drawing/2014/main" id="{ADAE29E9-259F-4F61-ABCD-0048EED02E83}"/>
                </a:ext>
              </a:extLst>
            </p:cNvPr>
            <p:cNvCxnSpPr/>
            <p:nvPr/>
          </p:nvCxnSpPr>
          <p:spPr>
            <a:xfrm>
              <a:off x="7685110" y="4585063"/>
              <a:ext cx="1524000" cy="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710B52E-CE38-4C04-904C-68BDCB136336}"/>
                </a:ext>
              </a:extLst>
            </p:cNvPr>
            <p:cNvCxnSpPr>
              <a:stCxn id="6" idx="1"/>
            </p:cNvCxnSpPr>
            <p:nvPr/>
          </p:nvCxnSpPr>
          <p:spPr>
            <a:xfrm flipH="1">
              <a:off x="5046413" y="4593771"/>
              <a:ext cx="1489166" cy="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9865B0E0-0D24-4EDE-AC06-18BCBBB085A2}"/>
                </a:ext>
              </a:extLst>
            </p:cNvPr>
            <p:cNvGrpSpPr/>
            <p:nvPr/>
          </p:nvGrpSpPr>
          <p:grpSpPr>
            <a:xfrm>
              <a:off x="8647407" y="4585062"/>
              <a:ext cx="566057" cy="1506583"/>
              <a:chOff x="762000" y="1210491"/>
              <a:chExt cx="566057" cy="1506583"/>
            </a:xfrm>
          </p:grpSpPr>
          <p:cxnSp>
            <p:nvCxnSpPr>
              <p:cNvPr id="36" name="Straight Connector 35">
                <a:extLst>
                  <a:ext uri="{FF2B5EF4-FFF2-40B4-BE49-F238E27FC236}">
                    <a16:creationId xmlns:a16="http://schemas.microsoft.com/office/drawing/2014/main" id="{E1C85A56-D6F1-4CF4-A8E6-E732AA7A102D}"/>
                  </a:ext>
                </a:extLst>
              </p:cNvPr>
              <p:cNvCxnSpPr/>
              <p:nvPr/>
            </p:nvCxnSpPr>
            <p:spPr>
              <a:xfrm>
                <a:off x="1322235" y="1994263"/>
                <a:ext cx="0" cy="722811"/>
              </a:xfrm>
              <a:prstGeom prst="line">
                <a:avLst/>
              </a:prstGeom>
              <a:ln w="19050">
                <a:solidFill>
                  <a:schemeClr val="tx1"/>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D363A2F-F7FF-43CC-ACC8-25CC6C0DD682}"/>
                  </a:ext>
                </a:extLst>
              </p:cNvPr>
              <p:cNvCxnSpPr/>
              <p:nvPr/>
            </p:nvCxnSpPr>
            <p:spPr>
              <a:xfrm flipV="1">
                <a:off x="1079863" y="1724297"/>
                <a:ext cx="0" cy="470263"/>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F6589D0E-9CFB-4D23-A814-AD80040A0D7C}"/>
                  </a:ext>
                </a:extLst>
              </p:cNvPr>
              <p:cNvCxnSpPr/>
              <p:nvPr/>
            </p:nvCxnSpPr>
            <p:spPr>
              <a:xfrm flipH="1">
                <a:off x="1088571" y="2185851"/>
                <a:ext cx="235132" cy="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04761B11-659A-4367-A323-58AC9793911E}"/>
                  </a:ext>
                </a:extLst>
              </p:cNvPr>
              <p:cNvCxnSpPr/>
              <p:nvPr/>
            </p:nvCxnSpPr>
            <p:spPr>
              <a:xfrm flipH="1">
                <a:off x="1075508" y="1737359"/>
                <a:ext cx="235132" cy="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461232AD-4A30-46D5-AB8A-58AD95868A60}"/>
                  </a:ext>
                </a:extLst>
              </p:cNvPr>
              <p:cNvCxnSpPr/>
              <p:nvPr/>
            </p:nvCxnSpPr>
            <p:spPr>
              <a:xfrm flipH="1">
                <a:off x="1092925" y="1981200"/>
                <a:ext cx="235132" cy="0"/>
              </a:xfrm>
              <a:prstGeom prst="line">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D72A5EC8-1F8D-4927-BCEF-6F5EE4C42352}"/>
                  </a:ext>
                </a:extLst>
              </p:cNvPr>
              <p:cNvCxnSpPr/>
              <p:nvPr/>
            </p:nvCxnSpPr>
            <p:spPr>
              <a:xfrm flipV="1">
                <a:off x="997132" y="1728651"/>
                <a:ext cx="0" cy="470263"/>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B8210140-00FB-4259-9601-3136E29D7533}"/>
                  </a:ext>
                </a:extLst>
              </p:cNvPr>
              <p:cNvCxnSpPr/>
              <p:nvPr/>
            </p:nvCxnSpPr>
            <p:spPr>
              <a:xfrm flipH="1">
                <a:off x="762000" y="1972489"/>
                <a:ext cx="235132" cy="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4A05E2E4-5C39-46E6-B06F-FD724962BA2C}"/>
                  </a:ext>
                </a:extLst>
              </p:cNvPr>
              <p:cNvCxnSpPr/>
              <p:nvPr/>
            </p:nvCxnSpPr>
            <p:spPr>
              <a:xfrm flipV="1">
                <a:off x="1317881" y="1210491"/>
                <a:ext cx="0" cy="524259"/>
              </a:xfrm>
              <a:prstGeom prst="line">
                <a:avLst/>
              </a:prstGeom>
              <a:ln w="19050">
                <a:solidFill>
                  <a:schemeClr val="tx1"/>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grpSp>
        <p:grpSp>
          <p:nvGrpSpPr>
            <p:cNvPr id="14" name="Group 13">
              <a:extLst>
                <a:ext uri="{FF2B5EF4-FFF2-40B4-BE49-F238E27FC236}">
                  <a16:creationId xmlns:a16="http://schemas.microsoft.com/office/drawing/2014/main" id="{F6FD8408-E38B-41ED-9CCC-BCCBF71FFA2D}"/>
                </a:ext>
              </a:extLst>
            </p:cNvPr>
            <p:cNvGrpSpPr/>
            <p:nvPr/>
          </p:nvGrpSpPr>
          <p:grpSpPr>
            <a:xfrm>
              <a:off x="4480357" y="4580707"/>
              <a:ext cx="566057" cy="1506583"/>
              <a:chOff x="762000" y="1210491"/>
              <a:chExt cx="566057" cy="1506583"/>
            </a:xfrm>
          </p:grpSpPr>
          <p:cxnSp>
            <p:nvCxnSpPr>
              <p:cNvPr id="28" name="Straight Connector 27">
                <a:extLst>
                  <a:ext uri="{FF2B5EF4-FFF2-40B4-BE49-F238E27FC236}">
                    <a16:creationId xmlns:a16="http://schemas.microsoft.com/office/drawing/2014/main" id="{7B009250-FF26-44E4-94EF-7AC5DB667B4E}"/>
                  </a:ext>
                </a:extLst>
              </p:cNvPr>
              <p:cNvCxnSpPr/>
              <p:nvPr/>
            </p:nvCxnSpPr>
            <p:spPr>
              <a:xfrm>
                <a:off x="1322235" y="1994263"/>
                <a:ext cx="0" cy="722811"/>
              </a:xfrm>
              <a:prstGeom prst="line">
                <a:avLst/>
              </a:prstGeom>
              <a:ln w="19050">
                <a:solidFill>
                  <a:schemeClr val="tx1"/>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AC353B9-C810-46AD-9BCC-333DC53EFD48}"/>
                  </a:ext>
                </a:extLst>
              </p:cNvPr>
              <p:cNvCxnSpPr/>
              <p:nvPr/>
            </p:nvCxnSpPr>
            <p:spPr>
              <a:xfrm flipV="1">
                <a:off x="1079863" y="1724297"/>
                <a:ext cx="0" cy="470263"/>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98A040F1-B09F-48BE-9E6B-DAE7F2BCA80F}"/>
                  </a:ext>
                </a:extLst>
              </p:cNvPr>
              <p:cNvCxnSpPr/>
              <p:nvPr/>
            </p:nvCxnSpPr>
            <p:spPr>
              <a:xfrm flipH="1">
                <a:off x="1088571" y="2185851"/>
                <a:ext cx="235132" cy="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30C81416-7161-4F41-BCFF-104CB8D97560}"/>
                  </a:ext>
                </a:extLst>
              </p:cNvPr>
              <p:cNvCxnSpPr/>
              <p:nvPr/>
            </p:nvCxnSpPr>
            <p:spPr>
              <a:xfrm flipH="1">
                <a:off x="1075508" y="1737359"/>
                <a:ext cx="235132" cy="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12A64A1F-222B-47E0-A693-029A92C9764A}"/>
                  </a:ext>
                </a:extLst>
              </p:cNvPr>
              <p:cNvCxnSpPr/>
              <p:nvPr/>
            </p:nvCxnSpPr>
            <p:spPr>
              <a:xfrm flipH="1">
                <a:off x="1092925" y="1981200"/>
                <a:ext cx="235132" cy="0"/>
              </a:xfrm>
              <a:prstGeom prst="line">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EA4964-8595-4FFE-8891-56CC6A54EF91}"/>
                  </a:ext>
                </a:extLst>
              </p:cNvPr>
              <p:cNvCxnSpPr/>
              <p:nvPr/>
            </p:nvCxnSpPr>
            <p:spPr>
              <a:xfrm flipV="1">
                <a:off x="997132" y="1728651"/>
                <a:ext cx="0" cy="470263"/>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54EB9287-C31B-4032-AABC-029ACB2EBC9E}"/>
                  </a:ext>
                </a:extLst>
              </p:cNvPr>
              <p:cNvCxnSpPr/>
              <p:nvPr/>
            </p:nvCxnSpPr>
            <p:spPr>
              <a:xfrm flipH="1">
                <a:off x="762000" y="1972489"/>
                <a:ext cx="235132" cy="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239F2770-8B01-4603-BEE3-B927E0BB73A4}"/>
                  </a:ext>
                </a:extLst>
              </p:cNvPr>
              <p:cNvCxnSpPr/>
              <p:nvPr/>
            </p:nvCxnSpPr>
            <p:spPr>
              <a:xfrm flipV="1">
                <a:off x="1317881" y="1210491"/>
                <a:ext cx="0" cy="524259"/>
              </a:xfrm>
              <a:prstGeom prst="line">
                <a:avLst/>
              </a:prstGeom>
              <a:ln w="19050">
                <a:solidFill>
                  <a:schemeClr val="tx1"/>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grpSp>
        <p:cxnSp>
          <p:nvCxnSpPr>
            <p:cNvPr id="15" name="Straight Connector 14">
              <a:extLst>
                <a:ext uri="{FF2B5EF4-FFF2-40B4-BE49-F238E27FC236}">
                  <a16:creationId xmlns:a16="http://schemas.microsoft.com/office/drawing/2014/main" id="{2DBF049F-488F-4B6C-8269-A8ACB819CC99}"/>
                </a:ext>
              </a:extLst>
            </p:cNvPr>
            <p:cNvCxnSpPr/>
            <p:nvPr/>
          </p:nvCxnSpPr>
          <p:spPr>
            <a:xfrm flipH="1">
              <a:off x="3740127" y="3069771"/>
              <a:ext cx="5468983" cy="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194788A6-D04F-447D-A0AB-FA6304A09526}"/>
                </a:ext>
              </a:extLst>
            </p:cNvPr>
            <p:cNvCxnSpPr/>
            <p:nvPr/>
          </p:nvCxnSpPr>
          <p:spPr>
            <a:xfrm flipH="1">
              <a:off x="3731419" y="6096000"/>
              <a:ext cx="5482046" cy="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1A557C6C-6A53-4AAB-B12F-ABD214FE264E}"/>
                </a:ext>
              </a:extLst>
            </p:cNvPr>
            <p:cNvCxnSpPr/>
            <p:nvPr/>
          </p:nvCxnSpPr>
          <p:spPr>
            <a:xfrm flipH="1">
              <a:off x="8233750" y="3836126"/>
              <a:ext cx="418012" cy="0"/>
            </a:xfrm>
            <a:prstGeom prst="line">
              <a:avLst/>
            </a:prstGeom>
            <a:ln w="190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1E33141-78E4-40FD-A113-03A726446CC4}"/>
                </a:ext>
              </a:extLst>
            </p:cNvPr>
            <p:cNvCxnSpPr/>
            <p:nvPr/>
          </p:nvCxnSpPr>
          <p:spPr>
            <a:xfrm flipH="1">
              <a:off x="8220687" y="5338354"/>
              <a:ext cx="418012" cy="0"/>
            </a:xfrm>
            <a:prstGeom prst="line">
              <a:avLst/>
            </a:prstGeom>
            <a:ln w="190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90C2158D-BBC0-47CF-AC8D-C0B3D5E0EBE8}"/>
                </a:ext>
              </a:extLst>
            </p:cNvPr>
            <p:cNvCxnSpPr/>
            <p:nvPr/>
          </p:nvCxnSpPr>
          <p:spPr>
            <a:xfrm flipH="1">
              <a:off x="4079761" y="5342708"/>
              <a:ext cx="418012" cy="0"/>
            </a:xfrm>
            <a:prstGeom prst="line">
              <a:avLst/>
            </a:prstGeom>
            <a:ln w="190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40E4B58-62A1-4925-B440-C01571CE9B9A}"/>
                </a:ext>
              </a:extLst>
            </p:cNvPr>
            <p:cNvCxnSpPr/>
            <p:nvPr/>
          </p:nvCxnSpPr>
          <p:spPr>
            <a:xfrm flipH="1">
              <a:off x="4075408" y="3823063"/>
              <a:ext cx="418012" cy="0"/>
            </a:xfrm>
            <a:prstGeom prst="line">
              <a:avLst/>
            </a:prstGeom>
            <a:ln w="190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21" name="Group 20">
              <a:extLst>
                <a:ext uri="{FF2B5EF4-FFF2-40B4-BE49-F238E27FC236}">
                  <a16:creationId xmlns:a16="http://schemas.microsoft.com/office/drawing/2014/main" id="{45632B52-2625-4728-AD47-649E4A4AD75B}"/>
                </a:ext>
              </a:extLst>
            </p:cNvPr>
            <p:cNvGrpSpPr/>
            <p:nvPr/>
          </p:nvGrpSpPr>
          <p:grpSpPr>
            <a:xfrm>
              <a:off x="2946648" y="4111880"/>
              <a:ext cx="1098752" cy="716701"/>
              <a:chOff x="869858" y="1721378"/>
              <a:chExt cx="1098752" cy="716701"/>
            </a:xfrm>
          </p:grpSpPr>
          <p:sp>
            <p:nvSpPr>
              <p:cNvPr id="24" name="Oval 23">
                <a:extLst>
                  <a:ext uri="{FF2B5EF4-FFF2-40B4-BE49-F238E27FC236}">
                    <a16:creationId xmlns:a16="http://schemas.microsoft.com/office/drawing/2014/main" id="{65AF1B52-AB1D-425C-A9F5-1A283C121E41}"/>
                  </a:ext>
                </a:extLst>
              </p:cNvPr>
              <p:cNvSpPr/>
              <p:nvPr/>
            </p:nvSpPr>
            <p:spPr>
              <a:xfrm>
                <a:off x="1359010" y="1734627"/>
                <a:ext cx="609600" cy="609600"/>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C41B3EE0-9F35-4AC7-ADBF-D0557BAC6FE2}"/>
                  </a:ext>
                </a:extLst>
              </p:cNvPr>
              <p:cNvSpPr txBox="1"/>
              <p:nvPr/>
            </p:nvSpPr>
            <p:spPr>
              <a:xfrm>
                <a:off x="1519028" y="1721378"/>
                <a:ext cx="400878" cy="373712"/>
              </a:xfrm>
              <a:prstGeom prst="rect">
                <a:avLst/>
              </a:prstGeom>
              <a:noFill/>
            </p:spPr>
            <p:txBody>
              <a:bodyPr wrap="square" rtlCol="0">
                <a:spAutoFit/>
              </a:bodyPr>
              <a:lstStyle/>
              <a:p>
                <a:r>
                  <a:rPr lang="en-US" dirty="0"/>
                  <a:t>+</a:t>
                </a:r>
              </a:p>
            </p:txBody>
          </p:sp>
          <p:sp>
            <p:nvSpPr>
              <p:cNvPr id="26" name="TextBox 25">
                <a:extLst>
                  <a:ext uri="{FF2B5EF4-FFF2-40B4-BE49-F238E27FC236}">
                    <a16:creationId xmlns:a16="http://schemas.microsoft.com/office/drawing/2014/main" id="{06355218-DE30-488A-B186-E6349D02F1FA}"/>
                  </a:ext>
                </a:extLst>
              </p:cNvPr>
              <p:cNvSpPr txBox="1"/>
              <p:nvPr/>
            </p:nvSpPr>
            <p:spPr>
              <a:xfrm>
                <a:off x="1516379" y="1914859"/>
                <a:ext cx="400878" cy="523220"/>
              </a:xfrm>
              <a:prstGeom prst="rect">
                <a:avLst/>
              </a:prstGeom>
              <a:noFill/>
            </p:spPr>
            <p:txBody>
              <a:bodyPr wrap="square" rtlCol="0">
                <a:spAutoFit/>
              </a:bodyPr>
              <a:lstStyle/>
              <a:p>
                <a:r>
                  <a:rPr lang="en-US" sz="2800" dirty="0"/>
                  <a:t>-</a:t>
                </a:r>
              </a:p>
            </p:txBody>
          </p:sp>
          <p:sp>
            <p:nvSpPr>
              <p:cNvPr id="27" name="TextBox 26">
                <a:extLst>
                  <a:ext uri="{FF2B5EF4-FFF2-40B4-BE49-F238E27FC236}">
                    <a16:creationId xmlns:a16="http://schemas.microsoft.com/office/drawing/2014/main" id="{9E6F23F1-EDAE-4C80-A370-363100D0FD82}"/>
                  </a:ext>
                </a:extLst>
              </p:cNvPr>
              <p:cNvSpPr txBox="1"/>
              <p:nvPr/>
            </p:nvSpPr>
            <p:spPr>
              <a:xfrm>
                <a:off x="869858" y="1823039"/>
                <a:ext cx="531080" cy="369332"/>
              </a:xfrm>
              <a:prstGeom prst="rect">
                <a:avLst/>
              </a:prstGeom>
              <a:noFill/>
            </p:spPr>
            <p:txBody>
              <a:bodyPr wrap="square" rtlCol="0">
                <a:spAutoFit/>
              </a:bodyPr>
              <a:lstStyle/>
              <a:p>
                <a:r>
                  <a:rPr lang="en-US" dirty="0"/>
                  <a:t>V</a:t>
                </a:r>
                <a:r>
                  <a:rPr lang="en-US" baseline="-25000" dirty="0"/>
                  <a:t>bat</a:t>
                </a:r>
              </a:p>
            </p:txBody>
          </p:sp>
        </p:grpSp>
        <p:cxnSp>
          <p:nvCxnSpPr>
            <p:cNvPr id="22" name="Straight Connector 21">
              <a:extLst>
                <a:ext uri="{FF2B5EF4-FFF2-40B4-BE49-F238E27FC236}">
                  <a16:creationId xmlns:a16="http://schemas.microsoft.com/office/drawing/2014/main" id="{CC5D756B-E36B-4D7E-A47F-D7154082BB56}"/>
                </a:ext>
              </a:extLst>
            </p:cNvPr>
            <p:cNvCxnSpPr/>
            <p:nvPr/>
          </p:nvCxnSpPr>
          <p:spPr>
            <a:xfrm flipV="1">
              <a:off x="3738658" y="3078480"/>
              <a:ext cx="0" cy="1033711"/>
            </a:xfrm>
            <a:prstGeom prst="line">
              <a:avLst/>
            </a:prstGeom>
            <a:ln w="19050">
              <a:solidFill>
                <a:schemeClr val="tx1"/>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CC07EF56-4AD3-48DD-A9E2-1405606D865C}"/>
                </a:ext>
              </a:extLst>
            </p:cNvPr>
            <p:cNvCxnSpPr/>
            <p:nvPr/>
          </p:nvCxnSpPr>
          <p:spPr>
            <a:xfrm>
              <a:off x="3743012" y="4728754"/>
              <a:ext cx="0" cy="1371600"/>
            </a:xfrm>
            <a:prstGeom prst="line">
              <a:avLst/>
            </a:prstGeom>
            <a:ln w="19050">
              <a:solidFill>
                <a:schemeClr val="tx1"/>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grpSp>
      <p:sp>
        <p:nvSpPr>
          <p:cNvPr id="65" name="Circular Arrow 67">
            <a:extLst>
              <a:ext uri="{FF2B5EF4-FFF2-40B4-BE49-F238E27FC236}">
                <a16:creationId xmlns:a16="http://schemas.microsoft.com/office/drawing/2014/main" id="{CF6A4DAA-DCFE-498B-A41B-69E9D06B7312}"/>
              </a:ext>
            </a:extLst>
          </p:cNvPr>
          <p:cNvSpPr/>
          <p:nvPr/>
        </p:nvSpPr>
        <p:spPr>
          <a:xfrm rot="164744">
            <a:off x="8890138" y="3351339"/>
            <a:ext cx="731520" cy="631723"/>
          </a:xfrm>
          <a:prstGeom prst="circularArrow">
            <a:avLst>
              <a:gd name="adj1" fmla="val 12146"/>
              <a:gd name="adj2" fmla="val 1142319"/>
              <a:gd name="adj3" fmla="val 19779009"/>
              <a:gd name="adj4" fmla="val 10800000"/>
              <a:gd name="adj5" fmla="val 19938"/>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nvGrpSpPr>
          <p:cNvPr id="66" name="Group 65">
            <a:extLst>
              <a:ext uri="{FF2B5EF4-FFF2-40B4-BE49-F238E27FC236}">
                <a16:creationId xmlns:a16="http://schemas.microsoft.com/office/drawing/2014/main" id="{A5308F97-22C0-4BD8-9398-F8E8FBBF0119}"/>
              </a:ext>
            </a:extLst>
          </p:cNvPr>
          <p:cNvGrpSpPr/>
          <p:nvPr/>
        </p:nvGrpSpPr>
        <p:grpSpPr>
          <a:xfrm>
            <a:off x="7312819" y="2895600"/>
            <a:ext cx="762000" cy="457200"/>
            <a:chOff x="6169819" y="2514600"/>
            <a:chExt cx="762000" cy="457200"/>
          </a:xfrm>
          <a:solidFill>
            <a:schemeClr val="accent3">
              <a:lumMod val="20000"/>
              <a:lumOff val="80000"/>
            </a:schemeClr>
          </a:solidFill>
        </p:grpSpPr>
        <p:sp>
          <p:nvSpPr>
            <p:cNvPr id="67" name="Rectangle 66">
              <a:extLst>
                <a:ext uri="{FF2B5EF4-FFF2-40B4-BE49-F238E27FC236}">
                  <a16:creationId xmlns:a16="http://schemas.microsoft.com/office/drawing/2014/main" id="{26C3A1E4-9F81-4AA6-BE27-79FCEFE3F931}"/>
                </a:ext>
              </a:extLst>
            </p:cNvPr>
            <p:cNvSpPr/>
            <p:nvPr/>
          </p:nvSpPr>
          <p:spPr>
            <a:xfrm>
              <a:off x="6169819" y="2514600"/>
              <a:ext cx="762000" cy="457200"/>
            </a:xfrm>
            <a:prstGeom prst="rect">
              <a:avLst/>
            </a:prstGeom>
            <a:grp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8" name="Content Placeholder 1">
              <a:extLst>
                <a:ext uri="{FF2B5EF4-FFF2-40B4-BE49-F238E27FC236}">
                  <a16:creationId xmlns:a16="http://schemas.microsoft.com/office/drawing/2014/main" id="{B28A9A21-1813-492A-8CF7-DBA4B579EF38}"/>
                </a:ext>
              </a:extLst>
            </p:cNvPr>
            <p:cNvSpPr txBox="1">
              <a:spLocks/>
            </p:cNvSpPr>
            <p:nvPr/>
          </p:nvSpPr>
          <p:spPr>
            <a:xfrm>
              <a:off x="6322219" y="2590800"/>
              <a:ext cx="533400" cy="304800"/>
            </a:xfrm>
            <a:prstGeom prst="rect">
              <a:avLst/>
            </a:prstGeom>
            <a:grpFill/>
          </p:spPr>
          <p:txBody>
            <a:bodyPr vert="horz" lIns="0" tIns="0" rIns="0" bIns="0">
              <a:noAutofit/>
            </a:bodyPr>
            <a:lstStyle>
              <a:lvl1pPr marL="265113" indent="-265113" algn="l" rtl="0" eaLnBrk="1" latinLnBrk="0" hangingPunct="1">
                <a:spcBef>
                  <a:spcPts val="400"/>
                </a:spcBef>
                <a:buClr>
                  <a:schemeClr val="accent5"/>
                </a:buClr>
                <a:buSzPct val="95000"/>
                <a:buFont typeface="Wingdings" charset="2"/>
                <a:buChar char="§"/>
                <a:defRPr kumimoji="0" sz="2400" b="0" i="0" kern="1200">
                  <a:solidFill>
                    <a:schemeClr val="tx1"/>
                  </a:solidFill>
                  <a:effectLst/>
                  <a:latin typeface="Gill Sans MT"/>
                  <a:ea typeface="+mn-ea"/>
                  <a:cs typeface="Gill Sans MT"/>
                </a:defRPr>
              </a:lvl1pPr>
              <a:lvl2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2pPr>
              <a:lvl3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3pPr>
              <a:lvl4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4pPr>
              <a:lvl5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5pPr>
              <a:lvl6pPr marL="1490472" indent="-182880" algn="l" rtl="0" eaLnBrk="1" latinLnBrk="0" hangingPunct="1">
                <a:spcBef>
                  <a:spcPts val="250"/>
                </a:spcBef>
                <a:buClr>
                  <a:schemeClr val="accent3">
                    <a:tint val="85000"/>
                    <a:satMod val="275000"/>
                  </a:schemeClr>
                </a:buClr>
                <a:buSzPct val="100000"/>
                <a:buFont typeface="Verdana"/>
                <a:buChar char="◦"/>
                <a:defRPr kumimoji="0" sz="1700" kern="1200" baseline="0">
                  <a:solidFill>
                    <a:schemeClr val="tx1"/>
                  </a:solidFill>
                  <a:latin typeface="+mn-lt"/>
                  <a:ea typeface="+mn-ea"/>
                  <a:cs typeface="+mn-cs"/>
                </a:defRPr>
              </a:lvl6pPr>
              <a:lvl7pPr marL="1700784" indent="-182880" algn="l" rtl="0" eaLnBrk="1" latinLnBrk="0" hangingPunct="1">
                <a:spcBef>
                  <a:spcPts val="255"/>
                </a:spcBef>
                <a:buClr>
                  <a:schemeClr val="accent3">
                    <a:tint val="85000"/>
                    <a:satMod val="275000"/>
                  </a:schemeClr>
                </a:buClr>
                <a:buSzPct val="100000"/>
                <a:buFont typeface="Wingdings 2"/>
                <a:buChar char=""/>
                <a:defRPr kumimoji="0" sz="1500" kern="1200">
                  <a:solidFill>
                    <a:schemeClr val="tx1"/>
                  </a:solidFill>
                  <a:latin typeface="+mn-lt"/>
                  <a:ea typeface="+mn-ea"/>
                  <a:cs typeface="+mn-cs"/>
                </a:defRPr>
              </a:lvl7pPr>
              <a:lvl8pPr marL="1920240" indent="-182880" algn="l" rtl="0" eaLnBrk="1" latinLnBrk="0" hangingPunct="1">
                <a:spcBef>
                  <a:spcPts val="257"/>
                </a:spcBef>
                <a:buClr>
                  <a:schemeClr val="accent3">
                    <a:tint val="85000"/>
                    <a:satMod val="275000"/>
                  </a:schemeClr>
                </a:buClr>
                <a:buSzPct val="100000"/>
                <a:buFont typeface="Verdana"/>
                <a:buChar char="◦"/>
                <a:defRPr kumimoji="0" sz="1500" kern="1200" baseline="0">
                  <a:solidFill>
                    <a:schemeClr val="tx1"/>
                  </a:solidFill>
                  <a:latin typeface="+mn-lt"/>
                  <a:ea typeface="+mn-ea"/>
                  <a:cs typeface="+mn-cs"/>
                </a:defRPr>
              </a:lvl8pPr>
              <a:lvl9pPr marL="2148840" indent="-182880" algn="l" rtl="0" eaLnBrk="1" latinLnBrk="0" hangingPunct="1">
                <a:spcBef>
                  <a:spcPts val="255"/>
                </a:spcBef>
                <a:buClr>
                  <a:schemeClr val="accent3">
                    <a:tint val="85000"/>
                    <a:satMod val="275000"/>
                  </a:schemeClr>
                </a:buClr>
                <a:buSzPct val="100000"/>
                <a:buFont typeface="Wingdings 2"/>
                <a:buChar char=""/>
                <a:defRPr kumimoji="0" sz="1500" kern="1200">
                  <a:solidFill>
                    <a:schemeClr val="tx1"/>
                  </a:solidFill>
                  <a:latin typeface="+mn-lt"/>
                  <a:ea typeface="+mn-ea"/>
                  <a:cs typeface="+mn-cs"/>
                </a:defRPr>
              </a:lvl9pPr>
            </a:lstStyle>
            <a:p>
              <a:pPr marL="0" indent="0">
                <a:buFont typeface="Wingdings" charset="2"/>
                <a:buNone/>
              </a:pPr>
              <a:r>
                <a:rPr lang="en-US" sz="2000" dirty="0"/>
                <a:t>ON</a:t>
              </a:r>
            </a:p>
            <a:p>
              <a:pPr marL="0" indent="0">
                <a:buFont typeface="Wingdings" charset="2"/>
                <a:buNone/>
              </a:pPr>
              <a:endParaRPr lang="en-US" sz="2000" dirty="0"/>
            </a:p>
          </p:txBody>
        </p:sp>
      </p:grpSp>
      <p:grpSp>
        <p:nvGrpSpPr>
          <p:cNvPr id="69" name="Group 68">
            <a:extLst>
              <a:ext uri="{FF2B5EF4-FFF2-40B4-BE49-F238E27FC236}">
                <a16:creationId xmlns:a16="http://schemas.microsoft.com/office/drawing/2014/main" id="{9D2BD3CC-3FCB-4444-9F60-9BF8ACD2A81C}"/>
              </a:ext>
            </a:extLst>
          </p:cNvPr>
          <p:cNvGrpSpPr/>
          <p:nvPr/>
        </p:nvGrpSpPr>
        <p:grpSpPr>
          <a:xfrm>
            <a:off x="11425238" y="4572000"/>
            <a:ext cx="762000" cy="457200"/>
            <a:chOff x="6169819" y="2514600"/>
            <a:chExt cx="762000" cy="457200"/>
          </a:xfrm>
          <a:solidFill>
            <a:schemeClr val="accent3">
              <a:lumMod val="20000"/>
              <a:lumOff val="80000"/>
            </a:schemeClr>
          </a:solidFill>
        </p:grpSpPr>
        <p:sp>
          <p:nvSpPr>
            <p:cNvPr id="70" name="Rectangle 69">
              <a:extLst>
                <a:ext uri="{FF2B5EF4-FFF2-40B4-BE49-F238E27FC236}">
                  <a16:creationId xmlns:a16="http://schemas.microsoft.com/office/drawing/2014/main" id="{62C94150-6A09-4836-A124-D3DD72DF82E7}"/>
                </a:ext>
              </a:extLst>
            </p:cNvPr>
            <p:cNvSpPr/>
            <p:nvPr/>
          </p:nvSpPr>
          <p:spPr>
            <a:xfrm>
              <a:off x="6169819" y="2514600"/>
              <a:ext cx="762000" cy="457200"/>
            </a:xfrm>
            <a:prstGeom prst="rect">
              <a:avLst/>
            </a:prstGeom>
            <a:grp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1" name="Content Placeholder 1">
              <a:extLst>
                <a:ext uri="{FF2B5EF4-FFF2-40B4-BE49-F238E27FC236}">
                  <a16:creationId xmlns:a16="http://schemas.microsoft.com/office/drawing/2014/main" id="{27901EBF-403A-4B8B-B21B-602969EC45E9}"/>
                </a:ext>
              </a:extLst>
            </p:cNvPr>
            <p:cNvSpPr txBox="1">
              <a:spLocks/>
            </p:cNvSpPr>
            <p:nvPr/>
          </p:nvSpPr>
          <p:spPr>
            <a:xfrm>
              <a:off x="6322219" y="2590800"/>
              <a:ext cx="533400" cy="304800"/>
            </a:xfrm>
            <a:prstGeom prst="rect">
              <a:avLst/>
            </a:prstGeom>
            <a:grpFill/>
          </p:spPr>
          <p:txBody>
            <a:bodyPr vert="horz" lIns="0" tIns="0" rIns="0" bIns="0">
              <a:noAutofit/>
            </a:bodyPr>
            <a:lstStyle>
              <a:lvl1pPr marL="265113" indent="-265113" algn="l" rtl="0" eaLnBrk="1" latinLnBrk="0" hangingPunct="1">
                <a:spcBef>
                  <a:spcPts val="400"/>
                </a:spcBef>
                <a:buClr>
                  <a:schemeClr val="accent5"/>
                </a:buClr>
                <a:buSzPct val="95000"/>
                <a:buFont typeface="Wingdings" charset="2"/>
                <a:buChar char="§"/>
                <a:defRPr kumimoji="0" sz="2400" b="0" i="0" kern="1200">
                  <a:solidFill>
                    <a:schemeClr val="tx1"/>
                  </a:solidFill>
                  <a:effectLst/>
                  <a:latin typeface="Gill Sans MT"/>
                  <a:ea typeface="+mn-ea"/>
                  <a:cs typeface="Gill Sans MT"/>
                </a:defRPr>
              </a:lvl1pPr>
              <a:lvl2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2pPr>
              <a:lvl3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3pPr>
              <a:lvl4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4pPr>
              <a:lvl5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5pPr>
              <a:lvl6pPr marL="1490472" indent="-182880" algn="l" rtl="0" eaLnBrk="1" latinLnBrk="0" hangingPunct="1">
                <a:spcBef>
                  <a:spcPts val="250"/>
                </a:spcBef>
                <a:buClr>
                  <a:schemeClr val="accent3">
                    <a:tint val="85000"/>
                    <a:satMod val="275000"/>
                  </a:schemeClr>
                </a:buClr>
                <a:buSzPct val="100000"/>
                <a:buFont typeface="Verdana"/>
                <a:buChar char="◦"/>
                <a:defRPr kumimoji="0" sz="1700" kern="1200" baseline="0">
                  <a:solidFill>
                    <a:schemeClr val="tx1"/>
                  </a:solidFill>
                  <a:latin typeface="+mn-lt"/>
                  <a:ea typeface="+mn-ea"/>
                  <a:cs typeface="+mn-cs"/>
                </a:defRPr>
              </a:lvl6pPr>
              <a:lvl7pPr marL="1700784" indent="-182880" algn="l" rtl="0" eaLnBrk="1" latinLnBrk="0" hangingPunct="1">
                <a:spcBef>
                  <a:spcPts val="255"/>
                </a:spcBef>
                <a:buClr>
                  <a:schemeClr val="accent3">
                    <a:tint val="85000"/>
                    <a:satMod val="275000"/>
                  </a:schemeClr>
                </a:buClr>
                <a:buSzPct val="100000"/>
                <a:buFont typeface="Wingdings 2"/>
                <a:buChar char=""/>
                <a:defRPr kumimoji="0" sz="1500" kern="1200">
                  <a:solidFill>
                    <a:schemeClr val="tx1"/>
                  </a:solidFill>
                  <a:latin typeface="+mn-lt"/>
                  <a:ea typeface="+mn-ea"/>
                  <a:cs typeface="+mn-cs"/>
                </a:defRPr>
              </a:lvl7pPr>
              <a:lvl8pPr marL="1920240" indent="-182880" algn="l" rtl="0" eaLnBrk="1" latinLnBrk="0" hangingPunct="1">
                <a:spcBef>
                  <a:spcPts val="257"/>
                </a:spcBef>
                <a:buClr>
                  <a:schemeClr val="accent3">
                    <a:tint val="85000"/>
                    <a:satMod val="275000"/>
                  </a:schemeClr>
                </a:buClr>
                <a:buSzPct val="100000"/>
                <a:buFont typeface="Verdana"/>
                <a:buChar char="◦"/>
                <a:defRPr kumimoji="0" sz="1500" kern="1200" baseline="0">
                  <a:solidFill>
                    <a:schemeClr val="tx1"/>
                  </a:solidFill>
                  <a:latin typeface="+mn-lt"/>
                  <a:ea typeface="+mn-ea"/>
                  <a:cs typeface="+mn-cs"/>
                </a:defRPr>
              </a:lvl8pPr>
              <a:lvl9pPr marL="2148840" indent="-182880" algn="l" rtl="0" eaLnBrk="1" latinLnBrk="0" hangingPunct="1">
                <a:spcBef>
                  <a:spcPts val="255"/>
                </a:spcBef>
                <a:buClr>
                  <a:schemeClr val="accent3">
                    <a:tint val="85000"/>
                    <a:satMod val="275000"/>
                  </a:schemeClr>
                </a:buClr>
                <a:buSzPct val="100000"/>
                <a:buFont typeface="Wingdings 2"/>
                <a:buChar char=""/>
                <a:defRPr kumimoji="0" sz="1500" kern="1200">
                  <a:solidFill>
                    <a:schemeClr val="tx1"/>
                  </a:solidFill>
                  <a:latin typeface="+mn-lt"/>
                  <a:ea typeface="+mn-ea"/>
                  <a:cs typeface="+mn-cs"/>
                </a:defRPr>
              </a:lvl9pPr>
            </a:lstStyle>
            <a:p>
              <a:pPr marL="0" indent="0">
                <a:buFont typeface="Wingdings" charset="2"/>
                <a:buNone/>
              </a:pPr>
              <a:r>
                <a:rPr lang="en-US" sz="2000" dirty="0"/>
                <a:t>ON</a:t>
              </a:r>
            </a:p>
            <a:p>
              <a:pPr marL="0" indent="0">
                <a:buFont typeface="Wingdings" charset="2"/>
                <a:buNone/>
              </a:pPr>
              <a:endParaRPr lang="en-US" sz="2000" dirty="0"/>
            </a:p>
          </p:txBody>
        </p:sp>
      </p:grpSp>
      <p:grpSp>
        <p:nvGrpSpPr>
          <p:cNvPr id="72" name="Group 71">
            <a:extLst>
              <a:ext uri="{FF2B5EF4-FFF2-40B4-BE49-F238E27FC236}">
                <a16:creationId xmlns:a16="http://schemas.microsoft.com/office/drawing/2014/main" id="{34073834-4925-40B3-9015-CFC3F3F67BC9}"/>
              </a:ext>
            </a:extLst>
          </p:cNvPr>
          <p:cNvGrpSpPr/>
          <p:nvPr/>
        </p:nvGrpSpPr>
        <p:grpSpPr>
          <a:xfrm>
            <a:off x="7312819" y="4572000"/>
            <a:ext cx="762000" cy="457200"/>
            <a:chOff x="6169819" y="2514600"/>
            <a:chExt cx="762000" cy="457200"/>
          </a:xfrm>
        </p:grpSpPr>
        <p:sp>
          <p:nvSpPr>
            <p:cNvPr id="73" name="Rectangle 72">
              <a:extLst>
                <a:ext uri="{FF2B5EF4-FFF2-40B4-BE49-F238E27FC236}">
                  <a16:creationId xmlns:a16="http://schemas.microsoft.com/office/drawing/2014/main" id="{0857E465-D4B9-4DC1-8067-B9A526979AF4}"/>
                </a:ext>
              </a:extLst>
            </p:cNvPr>
            <p:cNvSpPr/>
            <p:nvPr/>
          </p:nvSpPr>
          <p:spPr>
            <a:xfrm>
              <a:off x="6169819" y="2514600"/>
              <a:ext cx="762000" cy="457200"/>
            </a:xfrm>
            <a:prstGeom prst="rect">
              <a:avLst/>
            </a:prstGeom>
            <a:solidFill>
              <a:schemeClr val="accent2">
                <a:lumMod val="20000"/>
                <a:lumOff val="8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4" name="Content Placeholder 1">
              <a:extLst>
                <a:ext uri="{FF2B5EF4-FFF2-40B4-BE49-F238E27FC236}">
                  <a16:creationId xmlns:a16="http://schemas.microsoft.com/office/drawing/2014/main" id="{DF3D38DE-45B0-49B5-8413-6B310B34F3F3}"/>
                </a:ext>
              </a:extLst>
            </p:cNvPr>
            <p:cNvSpPr txBox="1">
              <a:spLocks/>
            </p:cNvSpPr>
            <p:nvPr/>
          </p:nvSpPr>
          <p:spPr>
            <a:xfrm>
              <a:off x="6322219" y="2590800"/>
              <a:ext cx="533400" cy="304800"/>
            </a:xfrm>
            <a:prstGeom prst="rect">
              <a:avLst/>
            </a:prstGeom>
          </p:spPr>
          <p:txBody>
            <a:bodyPr vert="horz" lIns="0" tIns="0" rIns="0" bIns="0">
              <a:noAutofit/>
            </a:bodyPr>
            <a:lstStyle>
              <a:lvl1pPr marL="265113" indent="-265113" algn="l" rtl="0" eaLnBrk="1" latinLnBrk="0" hangingPunct="1">
                <a:spcBef>
                  <a:spcPts val="400"/>
                </a:spcBef>
                <a:buClr>
                  <a:schemeClr val="accent5"/>
                </a:buClr>
                <a:buSzPct val="95000"/>
                <a:buFont typeface="Wingdings" charset="2"/>
                <a:buChar char="§"/>
                <a:defRPr kumimoji="0" sz="2400" b="0" i="0" kern="1200">
                  <a:solidFill>
                    <a:schemeClr val="tx1"/>
                  </a:solidFill>
                  <a:effectLst/>
                  <a:latin typeface="Gill Sans MT"/>
                  <a:ea typeface="+mn-ea"/>
                  <a:cs typeface="Gill Sans MT"/>
                </a:defRPr>
              </a:lvl1pPr>
              <a:lvl2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2pPr>
              <a:lvl3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3pPr>
              <a:lvl4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4pPr>
              <a:lvl5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5pPr>
              <a:lvl6pPr marL="1490472" indent="-182880" algn="l" rtl="0" eaLnBrk="1" latinLnBrk="0" hangingPunct="1">
                <a:spcBef>
                  <a:spcPts val="250"/>
                </a:spcBef>
                <a:buClr>
                  <a:schemeClr val="accent3">
                    <a:tint val="85000"/>
                    <a:satMod val="275000"/>
                  </a:schemeClr>
                </a:buClr>
                <a:buSzPct val="100000"/>
                <a:buFont typeface="Verdana"/>
                <a:buChar char="◦"/>
                <a:defRPr kumimoji="0" sz="1700" kern="1200" baseline="0">
                  <a:solidFill>
                    <a:schemeClr val="tx1"/>
                  </a:solidFill>
                  <a:latin typeface="+mn-lt"/>
                  <a:ea typeface="+mn-ea"/>
                  <a:cs typeface="+mn-cs"/>
                </a:defRPr>
              </a:lvl6pPr>
              <a:lvl7pPr marL="1700784" indent="-182880" algn="l" rtl="0" eaLnBrk="1" latinLnBrk="0" hangingPunct="1">
                <a:spcBef>
                  <a:spcPts val="255"/>
                </a:spcBef>
                <a:buClr>
                  <a:schemeClr val="accent3">
                    <a:tint val="85000"/>
                    <a:satMod val="275000"/>
                  </a:schemeClr>
                </a:buClr>
                <a:buSzPct val="100000"/>
                <a:buFont typeface="Wingdings 2"/>
                <a:buChar char=""/>
                <a:defRPr kumimoji="0" sz="1500" kern="1200">
                  <a:solidFill>
                    <a:schemeClr val="tx1"/>
                  </a:solidFill>
                  <a:latin typeface="+mn-lt"/>
                  <a:ea typeface="+mn-ea"/>
                  <a:cs typeface="+mn-cs"/>
                </a:defRPr>
              </a:lvl7pPr>
              <a:lvl8pPr marL="1920240" indent="-182880" algn="l" rtl="0" eaLnBrk="1" latinLnBrk="0" hangingPunct="1">
                <a:spcBef>
                  <a:spcPts val="257"/>
                </a:spcBef>
                <a:buClr>
                  <a:schemeClr val="accent3">
                    <a:tint val="85000"/>
                    <a:satMod val="275000"/>
                  </a:schemeClr>
                </a:buClr>
                <a:buSzPct val="100000"/>
                <a:buFont typeface="Verdana"/>
                <a:buChar char="◦"/>
                <a:defRPr kumimoji="0" sz="1500" kern="1200" baseline="0">
                  <a:solidFill>
                    <a:schemeClr val="tx1"/>
                  </a:solidFill>
                  <a:latin typeface="+mn-lt"/>
                  <a:ea typeface="+mn-ea"/>
                  <a:cs typeface="+mn-cs"/>
                </a:defRPr>
              </a:lvl8pPr>
              <a:lvl9pPr marL="2148840" indent="-182880" algn="l" rtl="0" eaLnBrk="1" latinLnBrk="0" hangingPunct="1">
                <a:spcBef>
                  <a:spcPts val="255"/>
                </a:spcBef>
                <a:buClr>
                  <a:schemeClr val="accent3">
                    <a:tint val="85000"/>
                    <a:satMod val="275000"/>
                  </a:schemeClr>
                </a:buClr>
                <a:buSzPct val="100000"/>
                <a:buFont typeface="Wingdings 2"/>
                <a:buChar char=""/>
                <a:defRPr kumimoji="0" sz="1500" kern="1200">
                  <a:solidFill>
                    <a:schemeClr val="tx1"/>
                  </a:solidFill>
                  <a:latin typeface="+mn-lt"/>
                  <a:ea typeface="+mn-ea"/>
                  <a:cs typeface="+mn-cs"/>
                </a:defRPr>
              </a:lvl9pPr>
            </a:lstStyle>
            <a:p>
              <a:pPr marL="0" indent="0">
                <a:buFont typeface="Wingdings" charset="2"/>
                <a:buNone/>
              </a:pPr>
              <a:r>
                <a:rPr lang="en-US" sz="2000" dirty="0"/>
                <a:t>OFF</a:t>
              </a:r>
            </a:p>
            <a:p>
              <a:pPr marL="0" indent="0">
                <a:buFont typeface="Wingdings" charset="2"/>
                <a:buNone/>
              </a:pPr>
              <a:endParaRPr lang="en-US" sz="2000" dirty="0"/>
            </a:p>
          </p:txBody>
        </p:sp>
      </p:grpSp>
      <p:grpSp>
        <p:nvGrpSpPr>
          <p:cNvPr id="75" name="Group 74">
            <a:extLst>
              <a:ext uri="{FF2B5EF4-FFF2-40B4-BE49-F238E27FC236}">
                <a16:creationId xmlns:a16="http://schemas.microsoft.com/office/drawing/2014/main" id="{7C705473-CB32-4901-A566-2337ED419229}"/>
              </a:ext>
            </a:extLst>
          </p:cNvPr>
          <p:cNvGrpSpPr/>
          <p:nvPr/>
        </p:nvGrpSpPr>
        <p:grpSpPr>
          <a:xfrm>
            <a:off x="11425238" y="2971800"/>
            <a:ext cx="762000" cy="457200"/>
            <a:chOff x="6169819" y="2514600"/>
            <a:chExt cx="762000" cy="457200"/>
          </a:xfrm>
        </p:grpSpPr>
        <p:sp>
          <p:nvSpPr>
            <p:cNvPr id="76" name="Rectangle 75">
              <a:extLst>
                <a:ext uri="{FF2B5EF4-FFF2-40B4-BE49-F238E27FC236}">
                  <a16:creationId xmlns:a16="http://schemas.microsoft.com/office/drawing/2014/main" id="{27373F92-45C1-43C5-AF9A-87DC3A368A49}"/>
                </a:ext>
              </a:extLst>
            </p:cNvPr>
            <p:cNvSpPr/>
            <p:nvPr/>
          </p:nvSpPr>
          <p:spPr>
            <a:xfrm>
              <a:off x="6169819" y="2514600"/>
              <a:ext cx="762000" cy="457200"/>
            </a:xfrm>
            <a:prstGeom prst="rect">
              <a:avLst/>
            </a:prstGeom>
            <a:solidFill>
              <a:schemeClr val="accent2">
                <a:lumMod val="20000"/>
                <a:lumOff val="8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7" name="Content Placeholder 1">
              <a:extLst>
                <a:ext uri="{FF2B5EF4-FFF2-40B4-BE49-F238E27FC236}">
                  <a16:creationId xmlns:a16="http://schemas.microsoft.com/office/drawing/2014/main" id="{5FF95C41-A9EC-4FC7-8CC7-B28FB1EEE519}"/>
                </a:ext>
              </a:extLst>
            </p:cNvPr>
            <p:cNvSpPr txBox="1">
              <a:spLocks/>
            </p:cNvSpPr>
            <p:nvPr/>
          </p:nvSpPr>
          <p:spPr>
            <a:xfrm>
              <a:off x="6322219" y="2590800"/>
              <a:ext cx="533400" cy="304800"/>
            </a:xfrm>
            <a:prstGeom prst="rect">
              <a:avLst/>
            </a:prstGeom>
          </p:spPr>
          <p:txBody>
            <a:bodyPr vert="horz" lIns="0" tIns="0" rIns="0" bIns="0">
              <a:noAutofit/>
            </a:bodyPr>
            <a:lstStyle>
              <a:lvl1pPr marL="265113" indent="-265113" algn="l" rtl="0" eaLnBrk="1" latinLnBrk="0" hangingPunct="1">
                <a:spcBef>
                  <a:spcPts val="400"/>
                </a:spcBef>
                <a:buClr>
                  <a:schemeClr val="accent5"/>
                </a:buClr>
                <a:buSzPct val="95000"/>
                <a:buFont typeface="Wingdings" charset="2"/>
                <a:buChar char="§"/>
                <a:defRPr kumimoji="0" sz="2400" b="0" i="0" kern="1200">
                  <a:solidFill>
                    <a:schemeClr val="tx1"/>
                  </a:solidFill>
                  <a:effectLst/>
                  <a:latin typeface="Gill Sans MT"/>
                  <a:ea typeface="+mn-ea"/>
                  <a:cs typeface="Gill Sans MT"/>
                </a:defRPr>
              </a:lvl1pPr>
              <a:lvl2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2pPr>
              <a:lvl3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3pPr>
              <a:lvl4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4pPr>
              <a:lvl5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5pPr>
              <a:lvl6pPr marL="1490472" indent="-182880" algn="l" rtl="0" eaLnBrk="1" latinLnBrk="0" hangingPunct="1">
                <a:spcBef>
                  <a:spcPts val="250"/>
                </a:spcBef>
                <a:buClr>
                  <a:schemeClr val="accent3">
                    <a:tint val="85000"/>
                    <a:satMod val="275000"/>
                  </a:schemeClr>
                </a:buClr>
                <a:buSzPct val="100000"/>
                <a:buFont typeface="Verdana"/>
                <a:buChar char="◦"/>
                <a:defRPr kumimoji="0" sz="1700" kern="1200" baseline="0">
                  <a:solidFill>
                    <a:schemeClr val="tx1"/>
                  </a:solidFill>
                  <a:latin typeface="+mn-lt"/>
                  <a:ea typeface="+mn-ea"/>
                  <a:cs typeface="+mn-cs"/>
                </a:defRPr>
              </a:lvl6pPr>
              <a:lvl7pPr marL="1700784" indent="-182880" algn="l" rtl="0" eaLnBrk="1" latinLnBrk="0" hangingPunct="1">
                <a:spcBef>
                  <a:spcPts val="255"/>
                </a:spcBef>
                <a:buClr>
                  <a:schemeClr val="accent3">
                    <a:tint val="85000"/>
                    <a:satMod val="275000"/>
                  </a:schemeClr>
                </a:buClr>
                <a:buSzPct val="100000"/>
                <a:buFont typeface="Wingdings 2"/>
                <a:buChar char=""/>
                <a:defRPr kumimoji="0" sz="1500" kern="1200">
                  <a:solidFill>
                    <a:schemeClr val="tx1"/>
                  </a:solidFill>
                  <a:latin typeface="+mn-lt"/>
                  <a:ea typeface="+mn-ea"/>
                  <a:cs typeface="+mn-cs"/>
                </a:defRPr>
              </a:lvl7pPr>
              <a:lvl8pPr marL="1920240" indent="-182880" algn="l" rtl="0" eaLnBrk="1" latinLnBrk="0" hangingPunct="1">
                <a:spcBef>
                  <a:spcPts val="257"/>
                </a:spcBef>
                <a:buClr>
                  <a:schemeClr val="accent3">
                    <a:tint val="85000"/>
                    <a:satMod val="275000"/>
                  </a:schemeClr>
                </a:buClr>
                <a:buSzPct val="100000"/>
                <a:buFont typeface="Verdana"/>
                <a:buChar char="◦"/>
                <a:defRPr kumimoji="0" sz="1500" kern="1200" baseline="0">
                  <a:solidFill>
                    <a:schemeClr val="tx1"/>
                  </a:solidFill>
                  <a:latin typeface="+mn-lt"/>
                  <a:ea typeface="+mn-ea"/>
                  <a:cs typeface="+mn-cs"/>
                </a:defRPr>
              </a:lvl8pPr>
              <a:lvl9pPr marL="2148840" indent="-182880" algn="l" rtl="0" eaLnBrk="1" latinLnBrk="0" hangingPunct="1">
                <a:spcBef>
                  <a:spcPts val="255"/>
                </a:spcBef>
                <a:buClr>
                  <a:schemeClr val="accent3">
                    <a:tint val="85000"/>
                    <a:satMod val="275000"/>
                  </a:schemeClr>
                </a:buClr>
                <a:buSzPct val="100000"/>
                <a:buFont typeface="Wingdings 2"/>
                <a:buChar char=""/>
                <a:defRPr kumimoji="0" sz="1500" kern="1200">
                  <a:solidFill>
                    <a:schemeClr val="tx1"/>
                  </a:solidFill>
                  <a:latin typeface="+mn-lt"/>
                  <a:ea typeface="+mn-ea"/>
                  <a:cs typeface="+mn-cs"/>
                </a:defRPr>
              </a:lvl9pPr>
            </a:lstStyle>
            <a:p>
              <a:pPr marL="0" indent="0">
                <a:buFont typeface="Wingdings" charset="2"/>
                <a:buNone/>
              </a:pPr>
              <a:r>
                <a:rPr lang="en-US" sz="2000" dirty="0"/>
                <a:t>OFF</a:t>
              </a:r>
            </a:p>
            <a:p>
              <a:pPr marL="0" indent="0">
                <a:buFont typeface="Wingdings" charset="2"/>
                <a:buNone/>
              </a:pPr>
              <a:endParaRPr lang="en-US" sz="2000" dirty="0"/>
            </a:p>
          </p:txBody>
        </p:sp>
      </p:grpSp>
      <p:sp>
        <p:nvSpPr>
          <p:cNvPr id="78" name="Freeform: Shape 77">
            <a:extLst>
              <a:ext uri="{FF2B5EF4-FFF2-40B4-BE49-F238E27FC236}">
                <a16:creationId xmlns:a16="http://schemas.microsoft.com/office/drawing/2014/main" id="{AB17B05F-4A08-464E-B2A1-640B9ACC2328}"/>
              </a:ext>
            </a:extLst>
          </p:cNvPr>
          <p:cNvSpPr/>
          <p:nvPr/>
        </p:nvSpPr>
        <p:spPr>
          <a:xfrm>
            <a:off x="6278945" y="2568036"/>
            <a:ext cx="2211978" cy="1412769"/>
          </a:xfrm>
          <a:custGeom>
            <a:avLst/>
            <a:gdLst>
              <a:gd name="connsiteX0" fmla="*/ 0 w 2211978"/>
              <a:gd name="connsiteY0" fmla="*/ 132433 h 1655656"/>
              <a:gd name="connsiteX1" fmla="*/ 914400 w 2211978"/>
              <a:gd name="connsiteY1" fmla="*/ 123725 h 1655656"/>
              <a:gd name="connsiteX2" fmla="*/ 905692 w 2211978"/>
              <a:gd name="connsiteY2" fmla="*/ 1438719 h 1655656"/>
              <a:gd name="connsiteX3" fmla="*/ 2211978 w 2211978"/>
              <a:gd name="connsiteY3" fmla="*/ 1639016 h 1655656"/>
            </a:gdLst>
            <a:ahLst/>
            <a:cxnLst>
              <a:cxn ang="0">
                <a:pos x="connsiteX0" y="connsiteY0"/>
              </a:cxn>
              <a:cxn ang="0">
                <a:pos x="connsiteX1" y="connsiteY1"/>
              </a:cxn>
              <a:cxn ang="0">
                <a:pos x="connsiteX2" y="connsiteY2"/>
              </a:cxn>
              <a:cxn ang="0">
                <a:pos x="connsiteX3" y="connsiteY3"/>
              </a:cxn>
            </a:cxnLst>
            <a:rect l="l" t="t" r="r" b="b"/>
            <a:pathLst>
              <a:path w="2211978" h="1655656">
                <a:moveTo>
                  <a:pt x="0" y="132433"/>
                </a:moveTo>
                <a:cubicBezTo>
                  <a:pt x="381725" y="19222"/>
                  <a:pt x="763451" y="-93989"/>
                  <a:pt x="914400" y="123725"/>
                </a:cubicBezTo>
                <a:cubicBezTo>
                  <a:pt x="1065349" y="341439"/>
                  <a:pt x="689429" y="1186171"/>
                  <a:pt x="905692" y="1438719"/>
                </a:cubicBezTo>
                <a:cubicBezTo>
                  <a:pt x="1121955" y="1691267"/>
                  <a:pt x="1982652" y="1666593"/>
                  <a:pt x="2211978" y="1639016"/>
                </a:cubicBezTo>
              </a:path>
            </a:pathLst>
          </a:custGeom>
          <a:ln>
            <a:solidFill>
              <a:srgbClr val="FF0000"/>
            </a:solidFill>
            <a:headEnd type="none"/>
            <a:tailEnd type="arrow"/>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dirty="0"/>
          </a:p>
        </p:txBody>
      </p:sp>
      <p:sp>
        <p:nvSpPr>
          <p:cNvPr id="79" name="Freeform: Shape 78">
            <a:extLst>
              <a:ext uri="{FF2B5EF4-FFF2-40B4-BE49-F238E27FC236}">
                <a16:creationId xmlns:a16="http://schemas.microsoft.com/office/drawing/2014/main" id="{7ED039AC-0950-4E4A-97D9-42AF4E1210E1}"/>
              </a:ext>
            </a:extLst>
          </p:cNvPr>
          <p:cNvSpPr/>
          <p:nvPr/>
        </p:nvSpPr>
        <p:spPr>
          <a:xfrm>
            <a:off x="10030007" y="4076158"/>
            <a:ext cx="1316590" cy="1306297"/>
          </a:xfrm>
          <a:custGeom>
            <a:avLst/>
            <a:gdLst>
              <a:gd name="connsiteX0" fmla="*/ 0 w 1463040"/>
              <a:gd name="connsiteY0" fmla="*/ 52263 h 1306297"/>
              <a:gd name="connsiteX1" fmla="*/ 1280160 w 1463040"/>
              <a:gd name="connsiteY1" fmla="*/ 148057 h 1306297"/>
              <a:gd name="connsiteX2" fmla="*/ 1463040 w 1463040"/>
              <a:gd name="connsiteY2" fmla="*/ 1306297 h 1306297"/>
            </a:gdLst>
            <a:ahLst/>
            <a:cxnLst>
              <a:cxn ang="0">
                <a:pos x="connsiteX0" y="connsiteY0"/>
              </a:cxn>
              <a:cxn ang="0">
                <a:pos x="connsiteX1" y="connsiteY1"/>
              </a:cxn>
              <a:cxn ang="0">
                <a:pos x="connsiteX2" y="connsiteY2"/>
              </a:cxn>
            </a:cxnLst>
            <a:rect l="l" t="t" r="r" b="b"/>
            <a:pathLst>
              <a:path w="1463040" h="1306297">
                <a:moveTo>
                  <a:pt x="0" y="52263"/>
                </a:moveTo>
                <a:cubicBezTo>
                  <a:pt x="518160" y="-4343"/>
                  <a:pt x="1036320" y="-60949"/>
                  <a:pt x="1280160" y="148057"/>
                </a:cubicBezTo>
                <a:cubicBezTo>
                  <a:pt x="1524000" y="357063"/>
                  <a:pt x="1420949" y="1092937"/>
                  <a:pt x="1463040" y="1306297"/>
                </a:cubicBezTo>
              </a:path>
            </a:pathLst>
          </a:custGeom>
          <a:ln>
            <a:solidFill>
              <a:srgbClr val="FF0000"/>
            </a:solidFill>
            <a:headEnd type="none"/>
            <a:tailEnd type="arrow"/>
          </a:ln>
          <a:effectLst/>
        </p:spPr>
        <p:style>
          <a:lnRef idx="2">
            <a:schemeClr val="accent1"/>
          </a:lnRef>
          <a:fillRef idx="0">
            <a:schemeClr val="accent1"/>
          </a:fillRef>
          <a:effectRef idx="1">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Tree>
    <p:extLst>
      <p:ext uri="{BB962C8B-B14F-4D97-AF65-F5344CB8AC3E}">
        <p14:creationId xmlns:p14="http://schemas.microsoft.com/office/powerpoint/2010/main" val="39219411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49C65-9D93-0940-A2D2-FDC728ABEBFC}"/>
              </a:ext>
            </a:extLst>
          </p:cNvPr>
          <p:cNvSpPr>
            <a:spLocks noGrp="1"/>
          </p:cNvSpPr>
          <p:nvPr>
            <p:ph type="title"/>
          </p:nvPr>
        </p:nvSpPr>
        <p:spPr/>
        <p:txBody>
          <a:bodyPr/>
          <a:lstStyle/>
          <a:p>
            <a:r>
              <a:rPr lang="en-US" dirty="0"/>
              <a:t>Motor Controller Topology: H-bridge</a:t>
            </a:r>
          </a:p>
        </p:txBody>
      </p:sp>
      <p:sp>
        <p:nvSpPr>
          <p:cNvPr id="3" name="Content Placeholder 2">
            <a:extLst>
              <a:ext uri="{FF2B5EF4-FFF2-40B4-BE49-F238E27FC236}">
                <a16:creationId xmlns:a16="http://schemas.microsoft.com/office/drawing/2014/main" id="{B2B7B049-B18C-714D-B2D8-47DBFC9F9B00}"/>
              </a:ext>
            </a:extLst>
          </p:cNvPr>
          <p:cNvSpPr>
            <a:spLocks noGrp="1"/>
          </p:cNvSpPr>
          <p:nvPr>
            <p:ph idx="1"/>
          </p:nvPr>
        </p:nvSpPr>
        <p:spPr/>
        <p:txBody>
          <a:bodyPr/>
          <a:lstStyle/>
          <a:p>
            <a:r>
              <a:rPr lang="en-US" dirty="0"/>
              <a:t>The most versatile motor controller topology</a:t>
            </a:r>
          </a:p>
          <a:p>
            <a:r>
              <a:rPr lang="en-US" dirty="0"/>
              <a:t>Requires 4 FETs per motor </a:t>
            </a:r>
          </a:p>
          <a:p>
            <a:r>
              <a:rPr lang="en-US" dirty="0"/>
              <a:t>Supports:</a:t>
            </a:r>
            <a:endParaRPr lang="en-US" altLang="en-US" dirty="0"/>
          </a:p>
          <a:p>
            <a:pPr lvl="1"/>
            <a:r>
              <a:rPr lang="en-US" dirty="0"/>
              <a:t>Motion forward</a:t>
            </a:r>
          </a:p>
          <a:p>
            <a:pPr lvl="1"/>
            <a:r>
              <a:rPr lang="en-US" dirty="0"/>
              <a:t>Motion backward</a:t>
            </a:r>
            <a:endParaRPr lang="en-US" altLang="en-US" dirty="0"/>
          </a:p>
        </p:txBody>
      </p:sp>
      <p:grpSp>
        <p:nvGrpSpPr>
          <p:cNvPr id="4" name="Group 3">
            <a:extLst>
              <a:ext uri="{FF2B5EF4-FFF2-40B4-BE49-F238E27FC236}">
                <a16:creationId xmlns:a16="http://schemas.microsoft.com/office/drawing/2014/main" id="{70C8255E-8EA0-4E4C-9D3F-2FC11E116BC0}"/>
              </a:ext>
            </a:extLst>
          </p:cNvPr>
          <p:cNvGrpSpPr/>
          <p:nvPr/>
        </p:nvGrpSpPr>
        <p:grpSpPr>
          <a:xfrm>
            <a:off x="5103019" y="2514600"/>
            <a:ext cx="6458828" cy="3424526"/>
            <a:chOff x="2946648" y="3069771"/>
            <a:chExt cx="6458828" cy="3424526"/>
          </a:xfrm>
        </p:grpSpPr>
        <p:grpSp>
          <p:nvGrpSpPr>
            <p:cNvPr id="5" name="Group 4">
              <a:extLst>
                <a:ext uri="{FF2B5EF4-FFF2-40B4-BE49-F238E27FC236}">
                  <a16:creationId xmlns:a16="http://schemas.microsoft.com/office/drawing/2014/main" id="{136F822B-66F0-47CD-817E-AC9B357A506C}"/>
                </a:ext>
              </a:extLst>
            </p:cNvPr>
            <p:cNvGrpSpPr/>
            <p:nvPr/>
          </p:nvGrpSpPr>
          <p:grpSpPr>
            <a:xfrm>
              <a:off x="9031105" y="6100355"/>
              <a:ext cx="374371" cy="393942"/>
              <a:chOff x="1511458" y="6156960"/>
              <a:chExt cx="374371" cy="393942"/>
            </a:xfrm>
          </p:grpSpPr>
          <p:cxnSp>
            <p:nvCxnSpPr>
              <p:cNvPr id="60" name="Straight Connector 59">
                <a:extLst>
                  <a:ext uri="{FF2B5EF4-FFF2-40B4-BE49-F238E27FC236}">
                    <a16:creationId xmlns:a16="http://schemas.microsoft.com/office/drawing/2014/main" id="{5E583ECE-C6E8-42D0-8C07-7898AB016432}"/>
                  </a:ext>
                </a:extLst>
              </p:cNvPr>
              <p:cNvCxnSpPr/>
              <p:nvPr/>
            </p:nvCxnSpPr>
            <p:spPr>
              <a:xfrm flipH="1" flipV="1">
                <a:off x="1698171" y="6156960"/>
                <a:ext cx="473" cy="26406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1" name="Group 60">
                <a:extLst>
                  <a:ext uri="{FF2B5EF4-FFF2-40B4-BE49-F238E27FC236}">
                    <a16:creationId xmlns:a16="http://schemas.microsoft.com/office/drawing/2014/main" id="{C8374199-BBEF-4EAE-AC06-7D927F377176}"/>
                  </a:ext>
                </a:extLst>
              </p:cNvPr>
              <p:cNvGrpSpPr/>
              <p:nvPr/>
            </p:nvGrpSpPr>
            <p:grpSpPr>
              <a:xfrm>
                <a:off x="1511458" y="6421025"/>
                <a:ext cx="374371" cy="129877"/>
                <a:chOff x="1489214" y="3057613"/>
                <a:chExt cx="374371" cy="129877"/>
              </a:xfrm>
            </p:grpSpPr>
            <p:cxnSp>
              <p:nvCxnSpPr>
                <p:cNvPr id="62" name="Straight Connector 61">
                  <a:extLst>
                    <a:ext uri="{FF2B5EF4-FFF2-40B4-BE49-F238E27FC236}">
                      <a16:creationId xmlns:a16="http://schemas.microsoft.com/office/drawing/2014/main" id="{BE31CD12-0C52-4189-A35F-B01E8D803D38}"/>
                    </a:ext>
                  </a:extLst>
                </p:cNvPr>
                <p:cNvCxnSpPr/>
                <p:nvPr/>
              </p:nvCxnSpPr>
              <p:spPr>
                <a:xfrm rot="16200000" flipV="1">
                  <a:off x="1676400" y="2870427"/>
                  <a:ext cx="0" cy="37437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99F9A36A-FA23-461E-847E-4B51AA59E6AE}"/>
                    </a:ext>
                  </a:extLst>
                </p:cNvPr>
                <p:cNvCxnSpPr/>
                <p:nvPr/>
              </p:nvCxnSpPr>
              <p:spPr>
                <a:xfrm flipH="1">
                  <a:off x="1555477" y="3126527"/>
                  <a:ext cx="24184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D5D0CA8C-D99F-4949-BF72-0B4A2C2D8EDA}"/>
                    </a:ext>
                  </a:extLst>
                </p:cNvPr>
                <p:cNvCxnSpPr/>
                <p:nvPr/>
              </p:nvCxnSpPr>
              <p:spPr>
                <a:xfrm flipH="1">
                  <a:off x="1630020" y="3187490"/>
                  <a:ext cx="92761"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6" name="Rectangle 5">
              <a:extLst>
                <a:ext uri="{FF2B5EF4-FFF2-40B4-BE49-F238E27FC236}">
                  <a16:creationId xmlns:a16="http://schemas.microsoft.com/office/drawing/2014/main" id="{C7F07DED-836E-4DBB-B301-B1CF46FB5C82}"/>
                </a:ext>
              </a:extLst>
            </p:cNvPr>
            <p:cNvSpPr/>
            <p:nvPr/>
          </p:nvSpPr>
          <p:spPr>
            <a:xfrm>
              <a:off x="6535579" y="4349931"/>
              <a:ext cx="1140823" cy="4876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1117C01E-F943-415A-B1F0-48D5E0AF7133}"/>
                </a:ext>
              </a:extLst>
            </p:cNvPr>
            <p:cNvSpPr/>
            <p:nvPr/>
          </p:nvSpPr>
          <p:spPr>
            <a:xfrm>
              <a:off x="6735877" y="4219305"/>
              <a:ext cx="748938" cy="74893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AA70BAE5-1D73-492C-8C0F-9208ABBB567C}"/>
                </a:ext>
              </a:extLst>
            </p:cNvPr>
            <p:cNvSpPr txBox="1"/>
            <p:nvPr/>
          </p:nvSpPr>
          <p:spPr>
            <a:xfrm>
              <a:off x="6933111" y="4418884"/>
              <a:ext cx="917460" cy="369332"/>
            </a:xfrm>
            <a:prstGeom prst="rect">
              <a:avLst/>
            </a:prstGeom>
            <a:noFill/>
          </p:spPr>
          <p:txBody>
            <a:bodyPr wrap="square" rtlCol="0">
              <a:spAutoFit/>
            </a:bodyPr>
            <a:lstStyle/>
            <a:p>
              <a:r>
                <a:rPr lang="en-US" dirty="0"/>
                <a:t>M</a:t>
              </a:r>
            </a:p>
          </p:txBody>
        </p:sp>
        <p:grpSp>
          <p:nvGrpSpPr>
            <p:cNvPr id="9" name="Group 8">
              <a:extLst>
                <a:ext uri="{FF2B5EF4-FFF2-40B4-BE49-F238E27FC236}">
                  <a16:creationId xmlns:a16="http://schemas.microsoft.com/office/drawing/2014/main" id="{C328003D-A46A-4D77-8940-2722BFB47DF0}"/>
                </a:ext>
              </a:extLst>
            </p:cNvPr>
            <p:cNvGrpSpPr/>
            <p:nvPr/>
          </p:nvGrpSpPr>
          <p:grpSpPr>
            <a:xfrm>
              <a:off x="4476001" y="3069771"/>
              <a:ext cx="566057" cy="1506583"/>
              <a:chOff x="762000" y="1210491"/>
              <a:chExt cx="566057" cy="1506583"/>
            </a:xfrm>
          </p:grpSpPr>
          <p:cxnSp>
            <p:nvCxnSpPr>
              <p:cNvPr id="52" name="Straight Connector 51">
                <a:extLst>
                  <a:ext uri="{FF2B5EF4-FFF2-40B4-BE49-F238E27FC236}">
                    <a16:creationId xmlns:a16="http://schemas.microsoft.com/office/drawing/2014/main" id="{64DBF9CA-A237-42C9-9AF6-7C12943C93F6}"/>
                  </a:ext>
                </a:extLst>
              </p:cNvPr>
              <p:cNvCxnSpPr/>
              <p:nvPr/>
            </p:nvCxnSpPr>
            <p:spPr>
              <a:xfrm>
                <a:off x="1322235" y="1994263"/>
                <a:ext cx="0" cy="722811"/>
              </a:xfrm>
              <a:prstGeom prst="line">
                <a:avLst/>
              </a:prstGeom>
              <a:ln w="19050">
                <a:solidFill>
                  <a:schemeClr val="tx1"/>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CA5D1977-EC6D-4510-ADE1-033BC394116B}"/>
                  </a:ext>
                </a:extLst>
              </p:cNvPr>
              <p:cNvCxnSpPr/>
              <p:nvPr/>
            </p:nvCxnSpPr>
            <p:spPr>
              <a:xfrm flipV="1">
                <a:off x="1079863" y="1724297"/>
                <a:ext cx="0" cy="470263"/>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CC3C87CD-DCAE-4458-855A-8EA805DF9817}"/>
                  </a:ext>
                </a:extLst>
              </p:cNvPr>
              <p:cNvCxnSpPr/>
              <p:nvPr/>
            </p:nvCxnSpPr>
            <p:spPr>
              <a:xfrm flipH="1">
                <a:off x="1088571" y="2185851"/>
                <a:ext cx="235132" cy="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34D50B20-9C4E-4E49-AFB0-9BCA7D5AB87C}"/>
                  </a:ext>
                </a:extLst>
              </p:cNvPr>
              <p:cNvCxnSpPr/>
              <p:nvPr/>
            </p:nvCxnSpPr>
            <p:spPr>
              <a:xfrm flipH="1">
                <a:off x="1075508" y="1737359"/>
                <a:ext cx="235132" cy="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51EFD55C-DB21-4594-B9B8-3061CDA247F9}"/>
                  </a:ext>
                </a:extLst>
              </p:cNvPr>
              <p:cNvCxnSpPr/>
              <p:nvPr/>
            </p:nvCxnSpPr>
            <p:spPr>
              <a:xfrm flipH="1">
                <a:off x="1092925" y="1981200"/>
                <a:ext cx="235132" cy="0"/>
              </a:xfrm>
              <a:prstGeom prst="line">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43A8EC43-7D6D-4434-A81A-4B496F800FBE}"/>
                  </a:ext>
                </a:extLst>
              </p:cNvPr>
              <p:cNvCxnSpPr/>
              <p:nvPr/>
            </p:nvCxnSpPr>
            <p:spPr>
              <a:xfrm flipV="1">
                <a:off x="997132" y="1728651"/>
                <a:ext cx="0" cy="470263"/>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9E3744B5-0733-489F-A554-21C03F66D7AA}"/>
                  </a:ext>
                </a:extLst>
              </p:cNvPr>
              <p:cNvCxnSpPr/>
              <p:nvPr/>
            </p:nvCxnSpPr>
            <p:spPr>
              <a:xfrm flipH="1">
                <a:off x="762000" y="1972489"/>
                <a:ext cx="235132" cy="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7127F103-178E-4187-8BF1-D14F8D989B31}"/>
                  </a:ext>
                </a:extLst>
              </p:cNvPr>
              <p:cNvCxnSpPr/>
              <p:nvPr/>
            </p:nvCxnSpPr>
            <p:spPr>
              <a:xfrm flipV="1">
                <a:off x="1317881" y="1210491"/>
                <a:ext cx="0" cy="524259"/>
              </a:xfrm>
              <a:prstGeom prst="line">
                <a:avLst/>
              </a:prstGeom>
              <a:ln w="19050">
                <a:solidFill>
                  <a:schemeClr val="tx1"/>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1E5039CE-2815-42EE-8C92-1AFE4B62BC19}"/>
                </a:ext>
              </a:extLst>
            </p:cNvPr>
            <p:cNvGrpSpPr/>
            <p:nvPr/>
          </p:nvGrpSpPr>
          <p:grpSpPr>
            <a:xfrm>
              <a:off x="8643053" y="3074125"/>
              <a:ext cx="566057" cy="1506583"/>
              <a:chOff x="762000" y="1210491"/>
              <a:chExt cx="566057" cy="1506583"/>
            </a:xfrm>
          </p:grpSpPr>
          <p:cxnSp>
            <p:nvCxnSpPr>
              <p:cNvPr id="44" name="Straight Connector 43">
                <a:extLst>
                  <a:ext uri="{FF2B5EF4-FFF2-40B4-BE49-F238E27FC236}">
                    <a16:creationId xmlns:a16="http://schemas.microsoft.com/office/drawing/2014/main" id="{665EA5FD-60F5-4A50-A77B-DE19589B96C8}"/>
                  </a:ext>
                </a:extLst>
              </p:cNvPr>
              <p:cNvCxnSpPr/>
              <p:nvPr/>
            </p:nvCxnSpPr>
            <p:spPr>
              <a:xfrm>
                <a:off x="1322235" y="1994263"/>
                <a:ext cx="0" cy="722811"/>
              </a:xfrm>
              <a:prstGeom prst="line">
                <a:avLst/>
              </a:prstGeom>
              <a:ln w="19050">
                <a:solidFill>
                  <a:schemeClr val="tx1"/>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EB8832AC-EA54-42A3-9ED8-E3B3AF7FC69C}"/>
                  </a:ext>
                </a:extLst>
              </p:cNvPr>
              <p:cNvCxnSpPr/>
              <p:nvPr/>
            </p:nvCxnSpPr>
            <p:spPr>
              <a:xfrm flipV="1">
                <a:off x="1079863" y="1724297"/>
                <a:ext cx="0" cy="470263"/>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BFE43F1C-91E9-4271-8D80-0F4EFD83FF3E}"/>
                  </a:ext>
                </a:extLst>
              </p:cNvPr>
              <p:cNvCxnSpPr/>
              <p:nvPr/>
            </p:nvCxnSpPr>
            <p:spPr>
              <a:xfrm flipH="1">
                <a:off x="1088571" y="2185851"/>
                <a:ext cx="235132" cy="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5C024C20-14B4-4743-AEB4-B760C67C9C4A}"/>
                  </a:ext>
                </a:extLst>
              </p:cNvPr>
              <p:cNvCxnSpPr/>
              <p:nvPr/>
            </p:nvCxnSpPr>
            <p:spPr>
              <a:xfrm flipH="1">
                <a:off x="1075508" y="1737359"/>
                <a:ext cx="235132" cy="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CF944298-B445-47B7-BAD9-21D395D6BDF0}"/>
                  </a:ext>
                </a:extLst>
              </p:cNvPr>
              <p:cNvCxnSpPr/>
              <p:nvPr/>
            </p:nvCxnSpPr>
            <p:spPr>
              <a:xfrm flipH="1">
                <a:off x="1092925" y="1981200"/>
                <a:ext cx="235132" cy="0"/>
              </a:xfrm>
              <a:prstGeom prst="line">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5381DC74-A560-480D-B457-AAA852130F24}"/>
                  </a:ext>
                </a:extLst>
              </p:cNvPr>
              <p:cNvCxnSpPr/>
              <p:nvPr/>
            </p:nvCxnSpPr>
            <p:spPr>
              <a:xfrm flipV="1">
                <a:off x="997132" y="1728651"/>
                <a:ext cx="0" cy="470263"/>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38C4FA66-CF9B-47AC-811F-CC760B74CE31}"/>
                  </a:ext>
                </a:extLst>
              </p:cNvPr>
              <p:cNvCxnSpPr/>
              <p:nvPr/>
            </p:nvCxnSpPr>
            <p:spPr>
              <a:xfrm flipH="1">
                <a:off x="762000" y="1972489"/>
                <a:ext cx="235132" cy="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E844961B-4B2A-4F7C-8A66-BA24805610A4}"/>
                  </a:ext>
                </a:extLst>
              </p:cNvPr>
              <p:cNvCxnSpPr/>
              <p:nvPr/>
            </p:nvCxnSpPr>
            <p:spPr>
              <a:xfrm flipV="1">
                <a:off x="1317881" y="1210491"/>
                <a:ext cx="0" cy="524259"/>
              </a:xfrm>
              <a:prstGeom prst="line">
                <a:avLst/>
              </a:prstGeom>
              <a:ln w="19050">
                <a:solidFill>
                  <a:schemeClr val="tx1"/>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grpSp>
        <p:cxnSp>
          <p:nvCxnSpPr>
            <p:cNvPr id="11" name="Straight Connector 10">
              <a:extLst>
                <a:ext uri="{FF2B5EF4-FFF2-40B4-BE49-F238E27FC236}">
                  <a16:creationId xmlns:a16="http://schemas.microsoft.com/office/drawing/2014/main" id="{0109A48C-9E82-4B88-BD66-23B2662C9278}"/>
                </a:ext>
              </a:extLst>
            </p:cNvPr>
            <p:cNvCxnSpPr/>
            <p:nvPr/>
          </p:nvCxnSpPr>
          <p:spPr>
            <a:xfrm>
              <a:off x="7685110" y="4585063"/>
              <a:ext cx="1524000" cy="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18A667E-E126-4484-B323-99D1ED530996}"/>
                </a:ext>
              </a:extLst>
            </p:cNvPr>
            <p:cNvCxnSpPr>
              <a:stCxn id="6" idx="1"/>
            </p:cNvCxnSpPr>
            <p:nvPr/>
          </p:nvCxnSpPr>
          <p:spPr>
            <a:xfrm flipH="1">
              <a:off x="5046413" y="4593771"/>
              <a:ext cx="1489166" cy="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8B04AE26-9972-40C7-B7DA-8433D99F172F}"/>
                </a:ext>
              </a:extLst>
            </p:cNvPr>
            <p:cNvGrpSpPr/>
            <p:nvPr/>
          </p:nvGrpSpPr>
          <p:grpSpPr>
            <a:xfrm>
              <a:off x="8647407" y="4585062"/>
              <a:ext cx="566057" cy="1506583"/>
              <a:chOff x="762000" y="1210491"/>
              <a:chExt cx="566057" cy="1506583"/>
            </a:xfrm>
          </p:grpSpPr>
          <p:cxnSp>
            <p:nvCxnSpPr>
              <p:cNvPr id="36" name="Straight Connector 35">
                <a:extLst>
                  <a:ext uri="{FF2B5EF4-FFF2-40B4-BE49-F238E27FC236}">
                    <a16:creationId xmlns:a16="http://schemas.microsoft.com/office/drawing/2014/main" id="{FFC11929-CF1E-49A0-93A9-FCBC4437DA6C}"/>
                  </a:ext>
                </a:extLst>
              </p:cNvPr>
              <p:cNvCxnSpPr/>
              <p:nvPr/>
            </p:nvCxnSpPr>
            <p:spPr>
              <a:xfrm>
                <a:off x="1322235" y="1994263"/>
                <a:ext cx="0" cy="722811"/>
              </a:xfrm>
              <a:prstGeom prst="line">
                <a:avLst/>
              </a:prstGeom>
              <a:ln w="19050">
                <a:solidFill>
                  <a:schemeClr val="tx1"/>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0CF0FE11-E9E6-4708-A475-D69D39ADB106}"/>
                  </a:ext>
                </a:extLst>
              </p:cNvPr>
              <p:cNvCxnSpPr/>
              <p:nvPr/>
            </p:nvCxnSpPr>
            <p:spPr>
              <a:xfrm flipV="1">
                <a:off x="1079863" y="1724297"/>
                <a:ext cx="0" cy="470263"/>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639362F4-9EAE-4E4E-B5E8-07D232504A4F}"/>
                  </a:ext>
                </a:extLst>
              </p:cNvPr>
              <p:cNvCxnSpPr/>
              <p:nvPr/>
            </p:nvCxnSpPr>
            <p:spPr>
              <a:xfrm flipH="1">
                <a:off x="1088571" y="2185851"/>
                <a:ext cx="235132" cy="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EBC56708-5151-4131-938A-0763C7CFC4BA}"/>
                  </a:ext>
                </a:extLst>
              </p:cNvPr>
              <p:cNvCxnSpPr/>
              <p:nvPr/>
            </p:nvCxnSpPr>
            <p:spPr>
              <a:xfrm flipH="1">
                <a:off x="1075508" y="1737359"/>
                <a:ext cx="235132" cy="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B781E417-B182-45E7-B5E4-C03DDFE1C492}"/>
                  </a:ext>
                </a:extLst>
              </p:cNvPr>
              <p:cNvCxnSpPr/>
              <p:nvPr/>
            </p:nvCxnSpPr>
            <p:spPr>
              <a:xfrm flipH="1">
                <a:off x="1092925" y="1981200"/>
                <a:ext cx="235132" cy="0"/>
              </a:xfrm>
              <a:prstGeom prst="line">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39E8B73E-A83D-4569-8B59-488131C8E95A}"/>
                  </a:ext>
                </a:extLst>
              </p:cNvPr>
              <p:cNvCxnSpPr/>
              <p:nvPr/>
            </p:nvCxnSpPr>
            <p:spPr>
              <a:xfrm flipV="1">
                <a:off x="997132" y="1728651"/>
                <a:ext cx="0" cy="470263"/>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27FD7468-E198-4269-921A-E30E763353A4}"/>
                  </a:ext>
                </a:extLst>
              </p:cNvPr>
              <p:cNvCxnSpPr/>
              <p:nvPr/>
            </p:nvCxnSpPr>
            <p:spPr>
              <a:xfrm flipH="1">
                <a:off x="762000" y="1972489"/>
                <a:ext cx="235132" cy="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48CEF8C1-DAE3-44FF-B259-94D02D3024C7}"/>
                  </a:ext>
                </a:extLst>
              </p:cNvPr>
              <p:cNvCxnSpPr/>
              <p:nvPr/>
            </p:nvCxnSpPr>
            <p:spPr>
              <a:xfrm flipV="1">
                <a:off x="1317881" y="1210491"/>
                <a:ext cx="0" cy="524259"/>
              </a:xfrm>
              <a:prstGeom prst="line">
                <a:avLst/>
              </a:prstGeom>
              <a:ln w="19050">
                <a:solidFill>
                  <a:schemeClr val="tx1"/>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grpSp>
        <p:grpSp>
          <p:nvGrpSpPr>
            <p:cNvPr id="14" name="Group 13">
              <a:extLst>
                <a:ext uri="{FF2B5EF4-FFF2-40B4-BE49-F238E27FC236}">
                  <a16:creationId xmlns:a16="http://schemas.microsoft.com/office/drawing/2014/main" id="{C77BDC0F-8705-4832-A467-C85718438DC1}"/>
                </a:ext>
              </a:extLst>
            </p:cNvPr>
            <p:cNvGrpSpPr/>
            <p:nvPr/>
          </p:nvGrpSpPr>
          <p:grpSpPr>
            <a:xfrm>
              <a:off x="4480357" y="4580707"/>
              <a:ext cx="566057" cy="1506583"/>
              <a:chOff x="762000" y="1210491"/>
              <a:chExt cx="566057" cy="1506583"/>
            </a:xfrm>
          </p:grpSpPr>
          <p:cxnSp>
            <p:nvCxnSpPr>
              <p:cNvPr id="28" name="Straight Connector 27">
                <a:extLst>
                  <a:ext uri="{FF2B5EF4-FFF2-40B4-BE49-F238E27FC236}">
                    <a16:creationId xmlns:a16="http://schemas.microsoft.com/office/drawing/2014/main" id="{33C61F5E-E725-4048-AD2F-E13422D03459}"/>
                  </a:ext>
                </a:extLst>
              </p:cNvPr>
              <p:cNvCxnSpPr/>
              <p:nvPr/>
            </p:nvCxnSpPr>
            <p:spPr>
              <a:xfrm>
                <a:off x="1322235" y="1994263"/>
                <a:ext cx="0" cy="722811"/>
              </a:xfrm>
              <a:prstGeom prst="line">
                <a:avLst/>
              </a:prstGeom>
              <a:ln w="19050">
                <a:solidFill>
                  <a:schemeClr val="tx1"/>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9B75F9DA-5D24-4B4B-9E0A-D2079B16F238}"/>
                  </a:ext>
                </a:extLst>
              </p:cNvPr>
              <p:cNvCxnSpPr/>
              <p:nvPr/>
            </p:nvCxnSpPr>
            <p:spPr>
              <a:xfrm flipV="1">
                <a:off x="1079863" y="1724297"/>
                <a:ext cx="0" cy="470263"/>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9B415FD0-4A9F-4479-9889-8EC3178023E3}"/>
                  </a:ext>
                </a:extLst>
              </p:cNvPr>
              <p:cNvCxnSpPr/>
              <p:nvPr/>
            </p:nvCxnSpPr>
            <p:spPr>
              <a:xfrm flipH="1">
                <a:off x="1088571" y="2185851"/>
                <a:ext cx="235132" cy="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EF10178A-147E-4FAE-B33C-EF65F0020911}"/>
                  </a:ext>
                </a:extLst>
              </p:cNvPr>
              <p:cNvCxnSpPr/>
              <p:nvPr/>
            </p:nvCxnSpPr>
            <p:spPr>
              <a:xfrm flipH="1">
                <a:off x="1075508" y="1737359"/>
                <a:ext cx="235132" cy="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4F91CD6D-C574-4A0A-B1F1-43CB17884110}"/>
                  </a:ext>
                </a:extLst>
              </p:cNvPr>
              <p:cNvCxnSpPr/>
              <p:nvPr/>
            </p:nvCxnSpPr>
            <p:spPr>
              <a:xfrm flipH="1">
                <a:off x="1092925" y="1981200"/>
                <a:ext cx="235132" cy="0"/>
              </a:xfrm>
              <a:prstGeom prst="line">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4FA6E17B-8071-4E8D-91BC-67976E69D05F}"/>
                  </a:ext>
                </a:extLst>
              </p:cNvPr>
              <p:cNvCxnSpPr/>
              <p:nvPr/>
            </p:nvCxnSpPr>
            <p:spPr>
              <a:xfrm flipV="1">
                <a:off x="997132" y="1728651"/>
                <a:ext cx="0" cy="470263"/>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2AF58720-DE27-4B44-B915-8A30FFECCC50}"/>
                  </a:ext>
                </a:extLst>
              </p:cNvPr>
              <p:cNvCxnSpPr/>
              <p:nvPr/>
            </p:nvCxnSpPr>
            <p:spPr>
              <a:xfrm flipH="1">
                <a:off x="762000" y="1972489"/>
                <a:ext cx="235132" cy="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96659E38-3FA0-4C72-9AE9-7EE11F1AF39B}"/>
                  </a:ext>
                </a:extLst>
              </p:cNvPr>
              <p:cNvCxnSpPr/>
              <p:nvPr/>
            </p:nvCxnSpPr>
            <p:spPr>
              <a:xfrm flipV="1">
                <a:off x="1317881" y="1210491"/>
                <a:ext cx="0" cy="524259"/>
              </a:xfrm>
              <a:prstGeom prst="line">
                <a:avLst/>
              </a:prstGeom>
              <a:ln w="19050">
                <a:solidFill>
                  <a:schemeClr val="tx1"/>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grpSp>
        <p:cxnSp>
          <p:nvCxnSpPr>
            <p:cNvPr id="15" name="Straight Connector 14">
              <a:extLst>
                <a:ext uri="{FF2B5EF4-FFF2-40B4-BE49-F238E27FC236}">
                  <a16:creationId xmlns:a16="http://schemas.microsoft.com/office/drawing/2014/main" id="{057CF9DA-214C-4EB7-B339-7E41A3491B0B}"/>
                </a:ext>
              </a:extLst>
            </p:cNvPr>
            <p:cNvCxnSpPr/>
            <p:nvPr/>
          </p:nvCxnSpPr>
          <p:spPr>
            <a:xfrm flipH="1">
              <a:off x="3740127" y="3069771"/>
              <a:ext cx="5468983" cy="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A482848-8A34-4E12-8841-F2400AAB7D34}"/>
                </a:ext>
              </a:extLst>
            </p:cNvPr>
            <p:cNvCxnSpPr/>
            <p:nvPr/>
          </p:nvCxnSpPr>
          <p:spPr>
            <a:xfrm flipH="1">
              <a:off x="3731419" y="6096000"/>
              <a:ext cx="5482046" cy="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8C9C8E20-A17E-4A92-8F29-48301FFCE93A}"/>
                </a:ext>
              </a:extLst>
            </p:cNvPr>
            <p:cNvCxnSpPr/>
            <p:nvPr/>
          </p:nvCxnSpPr>
          <p:spPr>
            <a:xfrm flipH="1">
              <a:off x="8233750" y="3836126"/>
              <a:ext cx="418012" cy="0"/>
            </a:xfrm>
            <a:prstGeom prst="line">
              <a:avLst/>
            </a:prstGeom>
            <a:ln w="190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74EC84A-D954-4BA8-B017-AED3E67A1FC0}"/>
                </a:ext>
              </a:extLst>
            </p:cNvPr>
            <p:cNvCxnSpPr/>
            <p:nvPr/>
          </p:nvCxnSpPr>
          <p:spPr>
            <a:xfrm flipH="1">
              <a:off x="8220687" y="5338354"/>
              <a:ext cx="418012" cy="0"/>
            </a:xfrm>
            <a:prstGeom prst="line">
              <a:avLst/>
            </a:prstGeom>
            <a:ln w="190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359FA707-1B79-499D-A3BC-E0589ADF73D9}"/>
                </a:ext>
              </a:extLst>
            </p:cNvPr>
            <p:cNvCxnSpPr/>
            <p:nvPr/>
          </p:nvCxnSpPr>
          <p:spPr>
            <a:xfrm flipH="1">
              <a:off x="4079761" y="5342708"/>
              <a:ext cx="418012" cy="0"/>
            </a:xfrm>
            <a:prstGeom prst="line">
              <a:avLst/>
            </a:prstGeom>
            <a:ln w="190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9E3B13A-AFF8-4B2F-B000-63E855130EB5}"/>
                </a:ext>
              </a:extLst>
            </p:cNvPr>
            <p:cNvCxnSpPr/>
            <p:nvPr/>
          </p:nvCxnSpPr>
          <p:spPr>
            <a:xfrm flipH="1">
              <a:off x="4075408" y="3823063"/>
              <a:ext cx="418012" cy="0"/>
            </a:xfrm>
            <a:prstGeom prst="line">
              <a:avLst/>
            </a:prstGeom>
            <a:ln w="190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21" name="Group 20">
              <a:extLst>
                <a:ext uri="{FF2B5EF4-FFF2-40B4-BE49-F238E27FC236}">
                  <a16:creationId xmlns:a16="http://schemas.microsoft.com/office/drawing/2014/main" id="{C8BAF507-0AB4-4BAB-9012-BBFF548FADC7}"/>
                </a:ext>
              </a:extLst>
            </p:cNvPr>
            <p:cNvGrpSpPr/>
            <p:nvPr/>
          </p:nvGrpSpPr>
          <p:grpSpPr>
            <a:xfrm>
              <a:off x="2946648" y="4111880"/>
              <a:ext cx="1098752" cy="716701"/>
              <a:chOff x="869858" y="1721378"/>
              <a:chExt cx="1098752" cy="716701"/>
            </a:xfrm>
          </p:grpSpPr>
          <p:sp>
            <p:nvSpPr>
              <p:cNvPr id="24" name="Oval 23">
                <a:extLst>
                  <a:ext uri="{FF2B5EF4-FFF2-40B4-BE49-F238E27FC236}">
                    <a16:creationId xmlns:a16="http://schemas.microsoft.com/office/drawing/2014/main" id="{D08B7E84-9FEE-450F-90AD-7FFD2FA5B613}"/>
                  </a:ext>
                </a:extLst>
              </p:cNvPr>
              <p:cNvSpPr/>
              <p:nvPr/>
            </p:nvSpPr>
            <p:spPr>
              <a:xfrm>
                <a:off x="1359010" y="1734627"/>
                <a:ext cx="609600" cy="609600"/>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ADA6DC87-E9A2-4415-AC55-C80DC88A805A}"/>
                  </a:ext>
                </a:extLst>
              </p:cNvPr>
              <p:cNvSpPr txBox="1"/>
              <p:nvPr/>
            </p:nvSpPr>
            <p:spPr>
              <a:xfrm>
                <a:off x="1519028" y="1721378"/>
                <a:ext cx="400878" cy="373712"/>
              </a:xfrm>
              <a:prstGeom prst="rect">
                <a:avLst/>
              </a:prstGeom>
              <a:noFill/>
            </p:spPr>
            <p:txBody>
              <a:bodyPr wrap="square" rtlCol="0">
                <a:spAutoFit/>
              </a:bodyPr>
              <a:lstStyle/>
              <a:p>
                <a:r>
                  <a:rPr lang="en-US" dirty="0"/>
                  <a:t>+</a:t>
                </a:r>
              </a:p>
            </p:txBody>
          </p:sp>
          <p:sp>
            <p:nvSpPr>
              <p:cNvPr id="26" name="TextBox 25">
                <a:extLst>
                  <a:ext uri="{FF2B5EF4-FFF2-40B4-BE49-F238E27FC236}">
                    <a16:creationId xmlns:a16="http://schemas.microsoft.com/office/drawing/2014/main" id="{917D38B7-4A30-4D39-AB15-4234068EB564}"/>
                  </a:ext>
                </a:extLst>
              </p:cNvPr>
              <p:cNvSpPr txBox="1"/>
              <p:nvPr/>
            </p:nvSpPr>
            <p:spPr>
              <a:xfrm>
                <a:off x="1516379" y="1914859"/>
                <a:ext cx="400878" cy="523220"/>
              </a:xfrm>
              <a:prstGeom prst="rect">
                <a:avLst/>
              </a:prstGeom>
              <a:noFill/>
            </p:spPr>
            <p:txBody>
              <a:bodyPr wrap="square" rtlCol="0">
                <a:spAutoFit/>
              </a:bodyPr>
              <a:lstStyle/>
              <a:p>
                <a:r>
                  <a:rPr lang="en-US" sz="2800" dirty="0"/>
                  <a:t>-</a:t>
                </a:r>
              </a:p>
            </p:txBody>
          </p:sp>
          <p:sp>
            <p:nvSpPr>
              <p:cNvPr id="27" name="TextBox 26">
                <a:extLst>
                  <a:ext uri="{FF2B5EF4-FFF2-40B4-BE49-F238E27FC236}">
                    <a16:creationId xmlns:a16="http://schemas.microsoft.com/office/drawing/2014/main" id="{996D3DED-103F-49B0-8AE8-DF2C70EB3D14}"/>
                  </a:ext>
                </a:extLst>
              </p:cNvPr>
              <p:cNvSpPr txBox="1"/>
              <p:nvPr/>
            </p:nvSpPr>
            <p:spPr>
              <a:xfrm>
                <a:off x="869858" y="1823039"/>
                <a:ext cx="531080" cy="369332"/>
              </a:xfrm>
              <a:prstGeom prst="rect">
                <a:avLst/>
              </a:prstGeom>
              <a:noFill/>
            </p:spPr>
            <p:txBody>
              <a:bodyPr wrap="square" rtlCol="0">
                <a:spAutoFit/>
              </a:bodyPr>
              <a:lstStyle/>
              <a:p>
                <a:r>
                  <a:rPr lang="en-US" dirty="0"/>
                  <a:t>V</a:t>
                </a:r>
                <a:r>
                  <a:rPr lang="en-US" baseline="-25000" dirty="0"/>
                  <a:t>bat</a:t>
                </a:r>
              </a:p>
            </p:txBody>
          </p:sp>
        </p:grpSp>
        <p:cxnSp>
          <p:nvCxnSpPr>
            <p:cNvPr id="22" name="Straight Connector 21">
              <a:extLst>
                <a:ext uri="{FF2B5EF4-FFF2-40B4-BE49-F238E27FC236}">
                  <a16:creationId xmlns:a16="http://schemas.microsoft.com/office/drawing/2014/main" id="{26D459FF-8353-4562-9071-DEE1E856F8F7}"/>
                </a:ext>
              </a:extLst>
            </p:cNvPr>
            <p:cNvCxnSpPr/>
            <p:nvPr/>
          </p:nvCxnSpPr>
          <p:spPr>
            <a:xfrm flipV="1">
              <a:off x="3738658" y="3078480"/>
              <a:ext cx="0" cy="1033711"/>
            </a:xfrm>
            <a:prstGeom prst="line">
              <a:avLst/>
            </a:prstGeom>
            <a:ln w="19050">
              <a:solidFill>
                <a:schemeClr val="tx1"/>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29960A91-1677-4EE8-87C6-11F80D1A629E}"/>
                </a:ext>
              </a:extLst>
            </p:cNvPr>
            <p:cNvCxnSpPr/>
            <p:nvPr/>
          </p:nvCxnSpPr>
          <p:spPr>
            <a:xfrm>
              <a:off x="3743012" y="4728754"/>
              <a:ext cx="0" cy="1371600"/>
            </a:xfrm>
            <a:prstGeom prst="line">
              <a:avLst/>
            </a:prstGeom>
            <a:ln w="19050">
              <a:solidFill>
                <a:schemeClr val="tx1"/>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grpSp>
      <p:grpSp>
        <p:nvGrpSpPr>
          <p:cNvPr id="65" name="Group 64">
            <a:extLst>
              <a:ext uri="{FF2B5EF4-FFF2-40B4-BE49-F238E27FC236}">
                <a16:creationId xmlns:a16="http://schemas.microsoft.com/office/drawing/2014/main" id="{4DB9923A-87F9-4081-B0AB-4E764560D359}"/>
              </a:ext>
            </a:extLst>
          </p:cNvPr>
          <p:cNvGrpSpPr/>
          <p:nvPr/>
        </p:nvGrpSpPr>
        <p:grpSpPr>
          <a:xfrm>
            <a:off x="7389019" y="4495800"/>
            <a:ext cx="762000" cy="457200"/>
            <a:chOff x="6169819" y="2514600"/>
            <a:chExt cx="762000" cy="457200"/>
          </a:xfrm>
          <a:solidFill>
            <a:schemeClr val="accent3">
              <a:lumMod val="20000"/>
              <a:lumOff val="80000"/>
            </a:schemeClr>
          </a:solidFill>
        </p:grpSpPr>
        <p:sp>
          <p:nvSpPr>
            <p:cNvPr id="66" name="Rectangle 65">
              <a:extLst>
                <a:ext uri="{FF2B5EF4-FFF2-40B4-BE49-F238E27FC236}">
                  <a16:creationId xmlns:a16="http://schemas.microsoft.com/office/drawing/2014/main" id="{123C5E80-51CF-4DA4-99DE-EE5DABC3F790}"/>
                </a:ext>
              </a:extLst>
            </p:cNvPr>
            <p:cNvSpPr/>
            <p:nvPr/>
          </p:nvSpPr>
          <p:spPr>
            <a:xfrm>
              <a:off x="6169819" y="2514600"/>
              <a:ext cx="762000" cy="457200"/>
            </a:xfrm>
            <a:prstGeom prst="rect">
              <a:avLst/>
            </a:prstGeom>
            <a:grp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7" name="Content Placeholder 1">
              <a:extLst>
                <a:ext uri="{FF2B5EF4-FFF2-40B4-BE49-F238E27FC236}">
                  <a16:creationId xmlns:a16="http://schemas.microsoft.com/office/drawing/2014/main" id="{DEC08C8B-1E77-4B62-B8D6-D862404C4D1B}"/>
                </a:ext>
              </a:extLst>
            </p:cNvPr>
            <p:cNvSpPr txBox="1">
              <a:spLocks/>
            </p:cNvSpPr>
            <p:nvPr/>
          </p:nvSpPr>
          <p:spPr>
            <a:xfrm>
              <a:off x="6322219" y="2590800"/>
              <a:ext cx="533400" cy="304800"/>
            </a:xfrm>
            <a:prstGeom prst="rect">
              <a:avLst/>
            </a:prstGeom>
            <a:grpFill/>
          </p:spPr>
          <p:txBody>
            <a:bodyPr vert="horz" lIns="0" tIns="0" rIns="0" bIns="0">
              <a:noAutofit/>
            </a:bodyPr>
            <a:lstStyle>
              <a:lvl1pPr marL="265113" indent="-265113" algn="l" rtl="0" eaLnBrk="1" latinLnBrk="0" hangingPunct="1">
                <a:spcBef>
                  <a:spcPts val="400"/>
                </a:spcBef>
                <a:buClr>
                  <a:schemeClr val="accent5"/>
                </a:buClr>
                <a:buSzPct val="95000"/>
                <a:buFont typeface="Wingdings" charset="2"/>
                <a:buChar char="§"/>
                <a:defRPr kumimoji="0" sz="2400" b="0" i="0" kern="1200">
                  <a:solidFill>
                    <a:schemeClr val="tx1"/>
                  </a:solidFill>
                  <a:effectLst/>
                  <a:latin typeface="Gill Sans MT"/>
                  <a:ea typeface="+mn-ea"/>
                  <a:cs typeface="Gill Sans MT"/>
                </a:defRPr>
              </a:lvl1pPr>
              <a:lvl2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2pPr>
              <a:lvl3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3pPr>
              <a:lvl4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4pPr>
              <a:lvl5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5pPr>
              <a:lvl6pPr marL="1490472" indent="-182880" algn="l" rtl="0" eaLnBrk="1" latinLnBrk="0" hangingPunct="1">
                <a:spcBef>
                  <a:spcPts val="250"/>
                </a:spcBef>
                <a:buClr>
                  <a:schemeClr val="accent3">
                    <a:tint val="85000"/>
                    <a:satMod val="275000"/>
                  </a:schemeClr>
                </a:buClr>
                <a:buSzPct val="100000"/>
                <a:buFont typeface="Verdana"/>
                <a:buChar char="◦"/>
                <a:defRPr kumimoji="0" sz="1700" kern="1200" baseline="0">
                  <a:solidFill>
                    <a:schemeClr val="tx1"/>
                  </a:solidFill>
                  <a:latin typeface="+mn-lt"/>
                  <a:ea typeface="+mn-ea"/>
                  <a:cs typeface="+mn-cs"/>
                </a:defRPr>
              </a:lvl6pPr>
              <a:lvl7pPr marL="1700784" indent="-182880" algn="l" rtl="0" eaLnBrk="1" latinLnBrk="0" hangingPunct="1">
                <a:spcBef>
                  <a:spcPts val="255"/>
                </a:spcBef>
                <a:buClr>
                  <a:schemeClr val="accent3">
                    <a:tint val="85000"/>
                    <a:satMod val="275000"/>
                  </a:schemeClr>
                </a:buClr>
                <a:buSzPct val="100000"/>
                <a:buFont typeface="Wingdings 2"/>
                <a:buChar char=""/>
                <a:defRPr kumimoji="0" sz="1500" kern="1200">
                  <a:solidFill>
                    <a:schemeClr val="tx1"/>
                  </a:solidFill>
                  <a:latin typeface="+mn-lt"/>
                  <a:ea typeface="+mn-ea"/>
                  <a:cs typeface="+mn-cs"/>
                </a:defRPr>
              </a:lvl7pPr>
              <a:lvl8pPr marL="1920240" indent="-182880" algn="l" rtl="0" eaLnBrk="1" latinLnBrk="0" hangingPunct="1">
                <a:spcBef>
                  <a:spcPts val="257"/>
                </a:spcBef>
                <a:buClr>
                  <a:schemeClr val="accent3">
                    <a:tint val="85000"/>
                    <a:satMod val="275000"/>
                  </a:schemeClr>
                </a:buClr>
                <a:buSzPct val="100000"/>
                <a:buFont typeface="Verdana"/>
                <a:buChar char="◦"/>
                <a:defRPr kumimoji="0" sz="1500" kern="1200" baseline="0">
                  <a:solidFill>
                    <a:schemeClr val="tx1"/>
                  </a:solidFill>
                  <a:latin typeface="+mn-lt"/>
                  <a:ea typeface="+mn-ea"/>
                  <a:cs typeface="+mn-cs"/>
                </a:defRPr>
              </a:lvl8pPr>
              <a:lvl9pPr marL="2148840" indent="-182880" algn="l" rtl="0" eaLnBrk="1" latinLnBrk="0" hangingPunct="1">
                <a:spcBef>
                  <a:spcPts val="255"/>
                </a:spcBef>
                <a:buClr>
                  <a:schemeClr val="accent3">
                    <a:tint val="85000"/>
                    <a:satMod val="275000"/>
                  </a:schemeClr>
                </a:buClr>
                <a:buSzPct val="100000"/>
                <a:buFont typeface="Wingdings 2"/>
                <a:buChar char=""/>
                <a:defRPr kumimoji="0" sz="1500" kern="1200">
                  <a:solidFill>
                    <a:schemeClr val="tx1"/>
                  </a:solidFill>
                  <a:latin typeface="+mn-lt"/>
                  <a:ea typeface="+mn-ea"/>
                  <a:cs typeface="+mn-cs"/>
                </a:defRPr>
              </a:lvl9pPr>
            </a:lstStyle>
            <a:p>
              <a:pPr marL="0" indent="0">
                <a:buFont typeface="Wingdings" charset="2"/>
                <a:buNone/>
              </a:pPr>
              <a:r>
                <a:rPr lang="en-US" sz="2000" dirty="0"/>
                <a:t>ON</a:t>
              </a:r>
            </a:p>
            <a:p>
              <a:pPr marL="0" indent="0">
                <a:buFont typeface="Wingdings" charset="2"/>
                <a:buNone/>
              </a:pPr>
              <a:endParaRPr lang="en-US" sz="2000" dirty="0"/>
            </a:p>
          </p:txBody>
        </p:sp>
      </p:grpSp>
      <p:grpSp>
        <p:nvGrpSpPr>
          <p:cNvPr id="68" name="Group 67">
            <a:extLst>
              <a:ext uri="{FF2B5EF4-FFF2-40B4-BE49-F238E27FC236}">
                <a16:creationId xmlns:a16="http://schemas.microsoft.com/office/drawing/2014/main" id="{AFE8BDC7-9C90-4938-BF3F-1B5F71F84DC9}"/>
              </a:ext>
            </a:extLst>
          </p:cNvPr>
          <p:cNvGrpSpPr/>
          <p:nvPr/>
        </p:nvGrpSpPr>
        <p:grpSpPr>
          <a:xfrm>
            <a:off x="11425238" y="3048000"/>
            <a:ext cx="762000" cy="457200"/>
            <a:chOff x="6169819" y="2514600"/>
            <a:chExt cx="762000" cy="457200"/>
          </a:xfrm>
          <a:solidFill>
            <a:schemeClr val="accent3">
              <a:lumMod val="20000"/>
              <a:lumOff val="80000"/>
            </a:schemeClr>
          </a:solidFill>
        </p:grpSpPr>
        <p:sp>
          <p:nvSpPr>
            <p:cNvPr id="69" name="Rectangle 68">
              <a:extLst>
                <a:ext uri="{FF2B5EF4-FFF2-40B4-BE49-F238E27FC236}">
                  <a16:creationId xmlns:a16="http://schemas.microsoft.com/office/drawing/2014/main" id="{4FB0E48E-8CA9-4C29-9A5E-57D6DEA99943}"/>
                </a:ext>
              </a:extLst>
            </p:cNvPr>
            <p:cNvSpPr/>
            <p:nvPr/>
          </p:nvSpPr>
          <p:spPr>
            <a:xfrm>
              <a:off x="6169819" y="2514600"/>
              <a:ext cx="762000" cy="457200"/>
            </a:xfrm>
            <a:prstGeom prst="rect">
              <a:avLst/>
            </a:prstGeom>
            <a:grp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0" name="Content Placeholder 1">
              <a:extLst>
                <a:ext uri="{FF2B5EF4-FFF2-40B4-BE49-F238E27FC236}">
                  <a16:creationId xmlns:a16="http://schemas.microsoft.com/office/drawing/2014/main" id="{FBF7396F-9E19-4BF4-B759-37F3F6C31597}"/>
                </a:ext>
              </a:extLst>
            </p:cNvPr>
            <p:cNvSpPr txBox="1">
              <a:spLocks/>
            </p:cNvSpPr>
            <p:nvPr/>
          </p:nvSpPr>
          <p:spPr>
            <a:xfrm>
              <a:off x="6322219" y="2590800"/>
              <a:ext cx="533400" cy="304800"/>
            </a:xfrm>
            <a:prstGeom prst="rect">
              <a:avLst/>
            </a:prstGeom>
            <a:grpFill/>
          </p:spPr>
          <p:txBody>
            <a:bodyPr vert="horz" lIns="0" tIns="0" rIns="0" bIns="0">
              <a:noAutofit/>
            </a:bodyPr>
            <a:lstStyle>
              <a:lvl1pPr marL="265113" indent="-265113" algn="l" rtl="0" eaLnBrk="1" latinLnBrk="0" hangingPunct="1">
                <a:spcBef>
                  <a:spcPts val="400"/>
                </a:spcBef>
                <a:buClr>
                  <a:schemeClr val="accent5"/>
                </a:buClr>
                <a:buSzPct val="95000"/>
                <a:buFont typeface="Wingdings" charset="2"/>
                <a:buChar char="§"/>
                <a:defRPr kumimoji="0" sz="2400" b="0" i="0" kern="1200">
                  <a:solidFill>
                    <a:schemeClr val="tx1"/>
                  </a:solidFill>
                  <a:effectLst/>
                  <a:latin typeface="Gill Sans MT"/>
                  <a:ea typeface="+mn-ea"/>
                  <a:cs typeface="Gill Sans MT"/>
                </a:defRPr>
              </a:lvl1pPr>
              <a:lvl2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2pPr>
              <a:lvl3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3pPr>
              <a:lvl4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4pPr>
              <a:lvl5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5pPr>
              <a:lvl6pPr marL="1490472" indent="-182880" algn="l" rtl="0" eaLnBrk="1" latinLnBrk="0" hangingPunct="1">
                <a:spcBef>
                  <a:spcPts val="250"/>
                </a:spcBef>
                <a:buClr>
                  <a:schemeClr val="accent3">
                    <a:tint val="85000"/>
                    <a:satMod val="275000"/>
                  </a:schemeClr>
                </a:buClr>
                <a:buSzPct val="100000"/>
                <a:buFont typeface="Verdana"/>
                <a:buChar char="◦"/>
                <a:defRPr kumimoji="0" sz="1700" kern="1200" baseline="0">
                  <a:solidFill>
                    <a:schemeClr val="tx1"/>
                  </a:solidFill>
                  <a:latin typeface="+mn-lt"/>
                  <a:ea typeface="+mn-ea"/>
                  <a:cs typeface="+mn-cs"/>
                </a:defRPr>
              </a:lvl6pPr>
              <a:lvl7pPr marL="1700784" indent="-182880" algn="l" rtl="0" eaLnBrk="1" latinLnBrk="0" hangingPunct="1">
                <a:spcBef>
                  <a:spcPts val="255"/>
                </a:spcBef>
                <a:buClr>
                  <a:schemeClr val="accent3">
                    <a:tint val="85000"/>
                    <a:satMod val="275000"/>
                  </a:schemeClr>
                </a:buClr>
                <a:buSzPct val="100000"/>
                <a:buFont typeface="Wingdings 2"/>
                <a:buChar char=""/>
                <a:defRPr kumimoji="0" sz="1500" kern="1200">
                  <a:solidFill>
                    <a:schemeClr val="tx1"/>
                  </a:solidFill>
                  <a:latin typeface="+mn-lt"/>
                  <a:ea typeface="+mn-ea"/>
                  <a:cs typeface="+mn-cs"/>
                </a:defRPr>
              </a:lvl7pPr>
              <a:lvl8pPr marL="1920240" indent="-182880" algn="l" rtl="0" eaLnBrk="1" latinLnBrk="0" hangingPunct="1">
                <a:spcBef>
                  <a:spcPts val="257"/>
                </a:spcBef>
                <a:buClr>
                  <a:schemeClr val="accent3">
                    <a:tint val="85000"/>
                    <a:satMod val="275000"/>
                  </a:schemeClr>
                </a:buClr>
                <a:buSzPct val="100000"/>
                <a:buFont typeface="Verdana"/>
                <a:buChar char="◦"/>
                <a:defRPr kumimoji="0" sz="1500" kern="1200" baseline="0">
                  <a:solidFill>
                    <a:schemeClr val="tx1"/>
                  </a:solidFill>
                  <a:latin typeface="+mn-lt"/>
                  <a:ea typeface="+mn-ea"/>
                  <a:cs typeface="+mn-cs"/>
                </a:defRPr>
              </a:lvl8pPr>
              <a:lvl9pPr marL="2148840" indent="-182880" algn="l" rtl="0" eaLnBrk="1" latinLnBrk="0" hangingPunct="1">
                <a:spcBef>
                  <a:spcPts val="255"/>
                </a:spcBef>
                <a:buClr>
                  <a:schemeClr val="accent3">
                    <a:tint val="85000"/>
                    <a:satMod val="275000"/>
                  </a:schemeClr>
                </a:buClr>
                <a:buSzPct val="100000"/>
                <a:buFont typeface="Wingdings 2"/>
                <a:buChar char=""/>
                <a:defRPr kumimoji="0" sz="1500" kern="1200">
                  <a:solidFill>
                    <a:schemeClr val="tx1"/>
                  </a:solidFill>
                  <a:latin typeface="+mn-lt"/>
                  <a:ea typeface="+mn-ea"/>
                  <a:cs typeface="+mn-cs"/>
                </a:defRPr>
              </a:lvl9pPr>
            </a:lstStyle>
            <a:p>
              <a:pPr marL="0" indent="0">
                <a:buFont typeface="Wingdings" charset="2"/>
                <a:buNone/>
              </a:pPr>
              <a:r>
                <a:rPr lang="en-US" sz="2000" dirty="0"/>
                <a:t>ON</a:t>
              </a:r>
            </a:p>
            <a:p>
              <a:pPr marL="0" indent="0">
                <a:buFont typeface="Wingdings" charset="2"/>
                <a:buNone/>
              </a:pPr>
              <a:endParaRPr lang="en-US" sz="2000" dirty="0"/>
            </a:p>
          </p:txBody>
        </p:sp>
      </p:grpSp>
      <p:grpSp>
        <p:nvGrpSpPr>
          <p:cNvPr id="71" name="Group 70">
            <a:extLst>
              <a:ext uri="{FF2B5EF4-FFF2-40B4-BE49-F238E27FC236}">
                <a16:creationId xmlns:a16="http://schemas.microsoft.com/office/drawing/2014/main" id="{2F02A689-7B12-4584-A8AE-DA46950F6146}"/>
              </a:ext>
            </a:extLst>
          </p:cNvPr>
          <p:cNvGrpSpPr/>
          <p:nvPr/>
        </p:nvGrpSpPr>
        <p:grpSpPr>
          <a:xfrm>
            <a:off x="7389019" y="3048000"/>
            <a:ext cx="762000" cy="457200"/>
            <a:chOff x="6169819" y="2514600"/>
            <a:chExt cx="762000" cy="457200"/>
          </a:xfrm>
        </p:grpSpPr>
        <p:sp>
          <p:nvSpPr>
            <p:cNvPr id="72" name="Rectangle 71">
              <a:extLst>
                <a:ext uri="{FF2B5EF4-FFF2-40B4-BE49-F238E27FC236}">
                  <a16:creationId xmlns:a16="http://schemas.microsoft.com/office/drawing/2014/main" id="{E38ECED5-D601-4EF3-9408-1FE56DD91943}"/>
                </a:ext>
              </a:extLst>
            </p:cNvPr>
            <p:cNvSpPr/>
            <p:nvPr/>
          </p:nvSpPr>
          <p:spPr>
            <a:xfrm>
              <a:off x="6169819" y="2514600"/>
              <a:ext cx="762000" cy="457200"/>
            </a:xfrm>
            <a:prstGeom prst="rect">
              <a:avLst/>
            </a:prstGeom>
            <a:solidFill>
              <a:schemeClr val="accent2">
                <a:lumMod val="20000"/>
                <a:lumOff val="8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3" name="Content Placeholder 1">
              <a:extLst>
                <a:ext uri="{FF2B5EF4-FFF2-40B4-BE49-F238E27FC236}">
                  <a16:creationId xmlns:a16="http://schemas.microsoft.com/office/drawing/2014/main" id="{C0C3041E-AF47-495F-A246-1C2FE1154AE8}"/>
                </a:ext>
              </a:extLst>
            </p:cNvPr>
            <p:cNvSpPr txBox="1">
              <a:spLocks/>
            </p:cNvSpPr>
            <p:nvPr/>
          </p:nvSpPr>
          <p:spPr>
            <a:xfrm>
              <a:off x="6322219" y="2590800"/>
              <a:ext cx="533400" cy="304800"/>
            </a:xfrm>
            <a:prstGeom prst="rect">
              <a:avLst/>
            </a:prstGeom>
          </p:spPr>
          <p:txBody>
            <a:bodyPr vert="horz" lIns="0" tIns="0" rIns="0" bIns="0">
              <a:noAutofit/>
            </a:bodyPr>
            <a:lstStyle>
              <a:lvl1pPr marL="265113" indent="-265113" algn="l" rtl="0" eaLnBrk="1" latinLnBrk="0" hangingPunct="1">
                <a:spcBef>
                  <a:spcPts val="400"/>
                </a:spcBef>
                <a:buClr>
                  <a:schemeClr val="accent5"/>
                </a:buClr>
                <a:buSzPct val="95000"/>
                <a:buFont typeface="Wingdings" charset="2"/>
                <a:buChar char="§"/>
                <a:defRPr kumimoji="0" sz="2400" b="0" i="0" kern="1200">
                  <a:solidFill>
                    <a:schemeClr val="tx1"/>
                  </a:solidFill>
                  <a:effectLst/>
                  <a:latin typeface="Gill Sans MT"/>
                  <a:ea typeface="+mn-ea"/>
                  <a:cs typeface="Gill Sans MT"/>
                </a:defRPr>
              </a:lvl1pPr>
              <a:lvl2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2pPr>
              <a:lvl3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3pPr>
              <a:lvl4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4pPr>
              <a:lvl5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5pPr>
              <a:lvl6pPr marL="1490472" indent="-182880" algn="l" rtl="0" eaLnBrk="1" latinLnBrk="0" hangingPunct="1">
                <a:spcBef>
                  <a:spcPts val="250"/>
                </a:spcBef>
                <a:buClr>
                  <a:schemeClr val="accent3">
                    <a:tint val="85000"/>
                    <a:satMod val="275000"/>
                  </a:schemeClr>
                </a:buClr>
                <a:buSzPct val="100000"/>
                <a:buFont typeface="Verdana"/>
                <a:buChar char="◦"/>
                <a:defRPr kumimoji="0" sz="1700" kern="1200" baseline="0">
                  <a:solidFill>
                    <a:schemeClr val="tx1"/>
                  </a:solidFill>
                  <a:latin typeface="+mn-lt"/>
                  <a:ea typeface="+mn-ea"/>
                  <a:cs typeface="+mn-cs"/>
                </a:defRPr>
              </a:lvl6pPr>
              <a:lvl7pPr marL="1700784" indent="-182880" algn="l" rtl="0" eaLnBrk="1" latinLnBrk="0" hangingPunct="1">
                <a:spcBef>
                  <a:spcPts val="255"/>
                </a:spcBef>
                <a:buClr>
                  <a:schemeClr val="accent3">
                    <a:tint val="85000"/>
                    <a:satMod val="275000"/>
                  </a:schemeClr>
                </a:buClr>
                <a:buSzPct val="100000"/>
                <a:buFont typeface="Wingdings 2"/>
                <a:buChar char=""/>
                <a:defRPr kumimoji="0" sz="1500" kern="1200">
                  <a:solidFill>
                    <a:schemeClr val="tx1"/>
                  </a:solidFill>
                  <a:latin typeface="+mn-lt"/>
                  <a:ea typeface="+mn-ea"/>
                  <a:cs typeface="+mn-cs"/>
                </a:defRPr>
              </a:lvl7pPr>
              <a:lvl8pPr marL="1920240" indent="-182880" algn="l" rtl="0" eaLnBrk="1" latinLnBrk="0" hangingPunct="1">
                <a:spcBef>
                  <a:spcPts val="257"/>
                </a:spcBef>
                <a:buClr>
                  <a:schemeClr val="accent3">
                    <a:tint val="85000"/>
                    <a:satMod val="275000"/>
                  </a:schemeClr>
                </a:buClr>
                <a:buSzPct val="100000"/>
                <a:buFont typeface="Verdana"/>
                <a:buChar char="◦"/>
                <a:defRPr kumimoji="0" sz="1500" kern="1200" baseline="0">
                  <a:solidFill>
                    <a:schemeClr val="tx1"/>
                  </a:solidFill>
                  <a:latin typeface="+mn-lt"/>
                  <a:ea typeface="+mn-ea"/>
                  <a:cs typeface="+mn-cs"/>
                </a:defRPr>
              </a:lvl8pPr>
              <a:lvl9pPr marL="2148840" indent="-182880" algn="l" rtl="0" eaLnBrk="1" latinLnBrk="0" hangingPunct="1">
                <a:spcBef>
                  <a:spcPts val="255"/>
                </a:spcBef>
                <a:buClr>
                  <a:schemeClr val="accent3">
                    <a:tint val="85000"/>
                    <a:satMod val="275000"/>
                  </a:schemeClr>
                </a:buClr>
                <a:buSzPct val="100000"/>
                <a:buFont typeface="Wingdings 2"/>
                <a:buChar char=""/>
                <a:defRPr kumimoji="0" sz="1500" kern="1200">
                  <a:solidFill>
                    <a:schemeClr val="tx1"/>
                  </a:solidFill>
                  <a:latin typeface="+mn-lt"/>
                  <a:ea typeface="+mn-ea"/>
                  <a:cs typeface="+mn-cs"/>
                </a:defRPr>
              </a:lvl9pPr>
            </a:lstStyle>
            <a:p>
              <a:pPr marL="0" indent="0">
                <a:buFont typeface="Wingdings" charset="2"/>
                <a:buNone/>
              </a:pPr>
              <a:r>
                <a:rPr lang="en-US" sz="2000" dirty="0"/>
                <a:t>OFF</a:t>
              </a:r>
            </a:p>
            <a:p>
              <a:pPr marL="0" indent="0">
                <a:buFont typeface="Wingdings" charset="2"/>
                <a:buNone/>
              </a:pPr>
              <a:endParaRPr lang="en-US" sz="2000" dirty="0"/>
            </a:p>
          </p:txBody>
        </p:sp>
      </p:grpSp>
      <p:grpSp>
        <p:nvGrpSpPr>
          <p:cNvPr id="74" name="Group 73">
            <a:extLst>
              <a:ext uri="{FF2B5EF4-FFF2-40B4-BE49-F238E27FC236}">
                <a16:creationId xmlns:a16="http://schemas.microsoft.com/office/drawing/2014/main" id="{E5BEA51A-9FB4-470B-9C50-C0243F2579E8}"/>
              </a:ext>
            </a:extLst>
          </p:cNvPr>
          <p:cNvGrpSpPr/>
          <p:nvPr/>
        </p:nvGrpSpPr>
        <p:grpSpPr>
          <a:xfrm>
            <a:off x="11425238" y="4495800"/>
            <a:ext cx="762000" cy="457200"/>
            <a:chOff x="6169819" y="2514600"/>
            <a:chExt cx="762000" cy="457200"/>
          </a:xfrm>
        </p:grpSpPr>
        <p:sp>
          <p:nvSpPr>
            <p:cNvPr id="75" name="Rectangle 74">
              <a:extLst>
                <a:ext uri="{FF2B5EF4-FFF2-40B4-BE49-F238E27FC236}">
                  <a16:creationId xmlns:a16="http://schemas.microsoft.com/office/drawing/2014/main" id="{AAFA8A9D-2D99-4036-AA88-550E13E99F1D}"/>
                </a:ext>
              </a:extLst>
            </p:cNvPr>
            <p:cNvSpPr/>
            <p:nvPr/>
          </p:nvSpPr>
          <p:spPr>
            <a:xfrm>
              <a:off x="6169819" y="2514600"/>
              <a:ext cx="762000" cy="457200"/>
            </a:xfrm>
            <a:prstGeom prst="rect">
              <a:avLst/>
            </a:prstGeom>
            <a:solidFill>
              <a:schemeClr val="accent2">
                <a:lumMod val="20000"/>
                <a:lumOff val="8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6" name="Content Placeholder 1">
              <a:extLst>
                <a:ext uri="{FF2B5EF4-FFF2-40B4-BE49-F238E27FC236}">
                  <a16:creationId xmlns:a16="http://schemas.microsoft.com/office/drawing/2014/main" id="{45D9FD05-D180-456A-87A9-443FFC586AB6}"/>
                </a:ext>
              </a:extLst>
            </p:cNvPr>
            <p:cNvSpPr txBox="1">
              <a:spLocks/>
            </p:cNvSpPr>
            <p:nvPr/>
          </p:nvSpPr>
          <p:spPr>
            <a:xfrm>
              <a:off x="6322219" y="2590800"/>
              <a:ext cx="533400" cy="304800"/>
            </a:xfrm>
            <a:prstGeom prst="rect">
              <a:avLst/>
            </a:prstGeom>
          </p:spPr>
          <p:txBody>
            <a:bodyPr vert="horz" lIns="0" tIns="0" rIns="0" bIns="0">
              <a:noAutofit/>
            </a:bodyPr>
            <a:lstStyle>
              <a:lvl1pPr marL="265113" indent="-265113" algn="l" rtl="0" eaLnBrk="1" latinLnBrk="0" hangingPunct="1">
                <a:spcBef>
                  <a:spcPts val="400"/>
                </a:spcBef>
                <a:buClr>
                  <a:schemeClr val="accent5"/>
                </a:buClr>
                <a:buSzPct val="95000"/>
                <a:buFont typeface="Wingdings" charset="2"/>
                <a:buChar char="§"/>
                <a:defRPr kumimoji="0" sz="2400" b="0" i="0" kern="1200">
                  <a:solidFill>
                    <a:schemeClr val="tx1"/>
                  </a:solidFill>
                  <a:effectLst/>
                  <a:latin typeface="Gill Sans MT"/>
                  <a:ea typeface="+mn-ea"/>
                  <a:cs typeface="Gill Sans MT"/>
                </a:defRPr>
              </a:lvl1pPr>
              <a:lvl2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2pPr>
              <a:lvl3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3pPr>
              <a:lvl4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4pPr>
              <a:lvl5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5pPr>
              <a:lvl6pPr marL="1490472" indent="-182880" algn="l" rtl="0" eaLnBrk="1" latinLnBrk="0" hangingPunct="1">
                <a:spcBef>
                  <a:spcPts val="250"/>
                </a:spcBef>
                <a:buClr>
                  <a:schemeClr val="accent3">
                    <a:tint val="85000"/>
                    <a:satMod val="275000"/>
                  </a:schemeClr>
                </a:buClr>
                <a:buSzPct val="100000"/>
                <a:buFont typeface="Verdana"/>
                <a:buChar char="◦"/>
                <a:defRPr kumimoji="0" sz="1700" kern="1200" baseline="0">
                  <a:solidFill>
                    <a:schemeClr val="tx1"/>
                  </a:solidFill>
                  <a:latin typeface="+mn-lt"/>
                  <a:ea typeface="+mn-ea"/>
                  <a:cs typeface="+mn-cs"/>
                </a:defRPr>
              </a:lvl6pPr>
              <a:lvl7pPr marL="1700784" indent="-182880" algn="l" rtl="0" eaLnBrk="1" latinLnBrk="0" hangingPunct="1">
                <a:spcBef>
                  <a:spcPts val="255"/>
                </a:spcBef>
                <a:buClr>
                  <a:schemeClr val="accent3">
                    <a:tint val="85000"/>
                    <a:satMod val="275000"/>
                  </a:schemeClr>
                </a:buClr>
                <a:buSzPct val="100000"/>
                <a:buFont typeface="Wingdings 2"/>
                <a:buChar char=""/>
                <a:defRPr kumimoji="0" sz="1500" kern="1200">
                  <a:solidFill>
                    <a:schemeClr val="tx1"/>
                  </a:solidFill>
                  <a:latin typeface="+mn-lt"/>
                  <a:ea typeface="+mn-ea"/>
                  <a:cs typeface="+mn-cs"/>
                </a:defRPr>
              </a:lvl7pPr>
              <a:lvl8pPr marL="1920240" indent="-182880" algn="l" rtl="0" eaLnBrk="1" latinLnBrk="0" hangingPunct="1">
                <a:spcBef>
                  <a:spcPts val="257"/>
                </a:spcBef>
                <a:buClr>
                  <a:schemeClr val="accent3">
                    <a:tint val="85000"/>
                    <a:satMod val="275000"/>
                  </a:schemeClr>
                </a:buClr>
                <a:buSzPct val="100000"/>
                <a:buFont typeface="Verdana"/>
                <a:buChar char="◦"/>
                <a:defRPr kumimoji="0" sz="1500" kern="1200" baseline="0">
                  <a:solidFill>
                    <a:schemeClr val="tx1"/>
                  </a:solidFill>
                  <a:latin typeface="+mn-lt"/>
                  <a:ea typeface="+mn-ea"/>
                  <a:cs typeface="+mn-cs"/>
                </a:defRPr>
              </a:lvl8pPr>
              <a:lvl9pPr marL="2148840" indent="-182880" algn="l" rtl="0" eaLnBrk="1" latinLnBrk="0" hangingPunct="1">
                <a:spcBef>
                  <a:spcPts val="255"/>
                </a:spcBef>
                <a:buClr>
                  <a:schemeClr val="accent3">
                    <a:tint val="85000"/>
                    <a:satMod val="275000"/>
                  </a:schemeClr>
                </a:buClr>
                <a:buSzPct val="100000"/>
                <a:buFont typeface="Wingdings 2"/>
                <a:buChar char=""/>
                <a:defRPr kumimoji="0" sz="1500" kern="1200">
                  <a:solidFill>
                    <a:schemeClr val="tx1"/>
                  </a:solidFill>
                  <a:latin typeface="+mn-lt"/>
                  <a:ea typeface="+mn-ea"/>
                  <a:cs typeface="+mn-cs"/>
                </a:defRPr>
              </a:lvl9pPr>
            </a:lstStyle>
            <a:p>
              <a:pPr marL="0" indent="0">
                <a:buFont typeface="Wingdings" charset="2"/>
                <a:buNone/>
              </a:pPr>
              <a:r>
                <a:rPr lang="en-US" sz="2000" dirty="0"/>
                <a:t>OFF</a:t>
              </a:r>
            </a:p>
            <a:p>
              <a:pPr marL="0" indent="0">
                <a:buFont typeface="Wingdings" charset="2"/>
                <a:buNone/>
              </a:pPr>
              <a:endParaRPr lang="en-US" sz="2000" dirty="0"/>
            </a:p>
          </p:txBody>
        </p:sp>
      </p:grpSp>
      <p:sp>
        <p:nvSpPr>
          <p:cNvPr id="77" name="Circular Arrow 91">
            <a:extLst>
              <a:ext uri="{FF2B5EF4-FFF2-40B4-BE49-F238E27FC236}">
                <a16:creationId xmlns:a16="http://schemas.microsoft.com/office/drawing/2014/main" id="{DDF292F3-010D-465D-9C51-91E7FD02569D}"/>
              </a:ext>
            </a:extLst>
          </p:cNvPr>
          <p:cNvSpPr/>
          <p:nvPr/>
        </p:nvSpPr>
        <p:spPr>
          <a:xfrm rot="21435256" flipH="1">
            <a:off x="8890250" y="3325903"/>
            <a:ext cx="731520" cy="571993"/>
          </a:xfrm>
          <a:prstGeom prst="circularArrow">
            <a:avLst>
              <a:gd name="adj1" fmla="val 12146"/>
              <a:gd name="adj2" fmla="val 1142319"/>
              <a:gd name="adj3" fmla="val 19779009"/>
              <a:gd name="adj4" fmla="val 10800000"/>
              <a:gd name="adj5" fmla="val 19938"/>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78" name="Freeform: Shape 77">
            <a:extLst>
              <a:ext uri="{FF2B5EF4-FFF2-40B4-BE49-F238E27FC236}">
                <a16:creationId xmlns:a16="http://schemas.microsoft.com/office/drawing/2014/main" id="{E63062F1-F836-498E-9C8A-17B6A95F3186}"/>
              </a:ext>
            </a:extLst>
          </p:cNvPr>
          <p:cNvSpPr/>
          <p:nvPr/>
        </p:nvSpPr>
        <p:spPr>
          <a:xfrm flipV="1">
            <a:off x="6436903" y="4100648"/>
            <a:ext cx="2210772" cy="1299223"/>
          </a:xfrm>
          <a:custGeom>
            <a:avLst/>
            <a:gdLst>
              <a:gd name="connsiteX0" fmla="*/ 0 w 2211978"/>
              <a:gd name="connsiteY0" fmla="*/ 132433 h 1655656"/>
              <a:gd name="connsiteX1" fmla="*/ 914400 w 2211978"/>
              <a:gd name="connsiteY1" fmla="*/ 123725 h 1655656"/>
              <a:gd name="connsiteX2" fmla="*/ 905692 w 2211978"/>
              <a:gd name="connsiteY2" fmla="*/ 1438719 h 1655656"/>
              <a:gd name="connsiteX3" fmla="*/ 2211978 w 2211978"/>
              <a:gd name="connsiteY3" fmla="*/ 1639016 h 1655656"/>
            </a:gdLst>
            <a:ahLst/>
            <a:cxnLst>
              <a:cxn ang="0">
                <a:pos x="connsiteX0" y="connsiteY0"/>
              </a:cxn>
              <a:cxn ang="0">
                <a:pos x="connsiteX1" y="connsiteY1"/>
              </a:cxn>
              <a:cxn ang="0">
                <a:pos x="connsiteX2" y="connsiteY2"/>
              </a:cxn>
              <a:cxn ang="0">
                <a:pos x="connsiteX3" y="connsiteY3"/>
              </a:cxn>
            </a:cxnLst>
            <a:rect l="l" t="t" r="r" b="b"/>
            <a:pathLst>
              <a:path w="2211978" h="1655656">
                <a:moveTo>
                  <a:pt x="0" y="132433"/>
                </a:moveTo>
                <a:cubicBezTo>
                  <a:pt x="381725" y="19222"/>
                  <a:pt x="763451" y="-93989"/>
                  <a:pt x="914400" y="123725"/>
                </a:cubicBezTo>
                <a:cubicBezTo>
                  <a:pt x="1065349" y="341439"/>
                  <a:pt x="689429" y="1186171"/>
                  <a:pt x="905692" y="1438719"/>
                </a:cubicBezTo>
                <a:cubicBezTo>
                  <a:pt x="1121955" y="1691267"/>
                  <a:pt x="1982652" y="1666593"/>
                  <a:pt x="2211978" y="1639016"/>
                </a:cubicBezTo>
              </a:path>
            </a:pathLst>
          </a:custGeom>
          <a:ln>
            <a:solidFill>
              <a:srgbClr val="FF0000"/>
            </a:solidFill>
            <a:headEnd type="none"/>
            <a:tailEnd type="arrow"/>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dirty="0"/>
          </a:p>
        </p:txBody>
      </p:sp>
      <p:sp>
        <p:nvSpPr>
          <p:cNvPr id="79" name="Freeform: Shape 78">
            <a:extLst>
              <a:ext uri="{FF2B5EF4-FFF2-40B4-BE49-F238E27FC236}">
                <a16:creationId xmlns:a16="http://schemas.microsoft.com/office/drawing/2014/main" id="{883D8D7A-7DC0-4F7B-BDAE-9B468333A330}"/>
              </a:ext>
            </a:extLst>
          </p:cNvPr>
          <p:cNvSpPr/>
          <p:nvPr/>
        </p:nvSpPr>
        <p:spPr>
          <a:xfrm flipV="1">
            <a:off x="10145482" y="2583511"/>
            <a:ext cx="1275561" cy="1326629"/>
          </a:xfrm>
          <a:custGeom>
            <a:avLst/>
            <a:gdLst>
              <a:gd name="connsiteX0" fmla="*/ 0 w 1463040"/>
              <a:gd name="connsiteY0" fmla="*/ 52263 h 1306297"/>
              <a:gd name="connsiteX1" fmla="*/ 1280160 w 1463040"/>
              <a:gd name="connsiteY1" fmla="*/ 148057 h 1306297"/>
              <a:gd name="connsiteX2" fmla="*/ 1463040 w 1463040"/>
              <a:gd name="connsiteY2" fmla="*/ 1306297 h 1306297"/>
            </a:gdLst>
            <a:ahLst/>
            <a:cxnLst>
              <a:cxn ang="0">
                <a:pos x="connsiteX0" y="connsiteY0"/>
              </a:cxn>
              <a:cxn ang="0">
                <a:pos x="connsiteX1" y="connsiteY1"/>
              </a:cxn>
              <a:cxn ang="0">
                <a:pos x="connsiteX2" y="connsiteY2"/>
              </a:cxn>
            </a:cxnLst>
            <a:rect l="l" t="t" r="r" b="b"/>
            <a:pathLst>
              <a:path w="1463040" h="1306297">
                <a:moveTo>
                  <a:pt x="0" y="52263"/>
                </a:moveTo>
                <a:cubicBezTo>
                  <a:pt x="518160" y="-4343"/>
                  <a:pt x="1036320" y="-60949"/>
                  <a:pt x="1280160" y="148057"/>
                </a:cubicBezTo>
                <a:cubicBezTo>
                  <a:pt x="1524000" y="357063"/>
                  <a:pt x="1420949" y="1092937"/>
                  <a:pt x="1463040" y="1306297"/>
                </a:cubicBezTo>
              </a:path>
            </a:pathLst>
          </a:custGeom>
          <a:ln>
            <a:solidFill>
              <a:srgbClr val="FF0000"/>
            </a:solidFill>
            <a:headEnd type="none"/>
            <a:tailEnd type="arrow"/>
          </a:ln>
          <a:effectLst/>
        </p:spPr>
        <p:style>
          <a:lnRef idx="2">
            <a:schemeClr val="accent1"/>
          </a:lnRef>
          <a:fillRef idx="0">
            <a:schemeClr val="accent1"/>
          </a:fillRef>
          <a:effectRef idx="1">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Tree>
    <p:extLst>
      <p:ext uri="{BB962C8B-B14F-4D97-AF65-F5344CB8AC3E}">
        <p14:creationId xmlns:p14="http://schemas.microsoft.com/office/powerpoint/2010/main" val="23520434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49C65-9D93-0940-A2D2-FDC728ABEBFC}"/>
              </a:ext>
            </a:extLst>
          </p:cNvPr>
          <p:cNvSpPr>
            <a:spLocks noGrp="1"/>
          </p:cNvSpPr>
          <p:nvPr>
            <p:ph type="title"/>
          </p:nvPr>
        </p:nvSpPr>
        <p:spPr/>
        <p:txBody>
          <a:bodyPr/>
          <a:lstStyle/>
          <a:p>
            <a:r>
              <a:rPr lang="en-US" dirty="0"/>
              <a:t>Motor Controller Topology: H-bridge</a:t>
            </a:r>
          </a:p>
        </p:txBody>
      </p:sp>
      <p:sp>
        <p:nvSpPr>
          <p:cNvPr id="3" name="Content Placeholder 2">
            <a:extLst>
              <a:ext uri="{FF2B5EF4-FFF2-40B4-BE49-F238E27FC236}">
                <a16:creationId xmlns:a16="http://schemas.microsoft.com/office/drawing/2014/main" id="{B2B7B049-B18C-714D-B2D8-47DBFC9F9B00}"/>
              </a:ext>
            </a:extLst>
          </p:cNvPr>
          <p:cNvSpPr>
            <a:spLocks noGrp="1"/>
          </p:cNvSpPr>
          <p:nvPr>
            <p:ph idx="1"/>
          </p:nvPr>
        </p:nvSpPr>
        <p:spPr/>
        <p:txBody>
          <a:bodyPr/>
          <a:lstStyle/>
          <a:p>
            <a:r>
              <a:rPr lang="en-US" dirty="0"/>
              <a:t>The most versatile motor controller topology</a:t>
            </a:r>
          </a:p>
          <a:p>
            <a:r>
              <a:rPr lang="en-US" dirty="0"/>
              <a:t>Requires 4 FETs per motor </a:t>
            </a:r>
          </a:p>
          <a:p>
            <a:r>
              <a:rPr lang="en-US" dirty="0"/>
              <a:t>Supports:</a:t>
            </a:r>
            <a:endParaRPr lang="en-US" altLang="en-US" dirty="0"/>
          </a:p>
          <a:p>
            <a:pPr lvl="1"/>
            <a:r>
              <a:rPr lang="en-US" dirty="0"/>
              <a:t>Motion forward</a:t>
            </a:r>
          </a:p>
          <a:p>
            <a:pPr lvl="1"/>
            <a:r>
              <a:rPr lang="en-US" dirty="0"/>
              <a:t>Motion backward</a:t>
            </a:r>
          </a:p>
          <a:p>
            <a:pPr lvl="1"/>
            <a:r>
              <a:rPr lang="en-US" dirty="0"/>
              <a:t>Braking</a:t>
            </a:r>
            <a:endParaRPr lang="en-US" altLang="en-US" dirty="0"/>
          </a:p>
        </p:txBody>
      </p:sp>
      <p:grpSp>
        <p:nvGrpSpPr>
          <p:cNvPr id="4" name="Group 3">
            <a:extLst>
              <a:ext uri="{FF2B5EF4-FFF2-40B4-BE49-F238E27FC236}">
                <a16:creationId xmlns:a16="http://schemas.microsoft.com/office/drawing/2014/main" id="{96B5F122-E7BB-4272-92B4-AF3C12D2C4C0}"/>
              </a:ext>
            </a:extLst>
          </p:cNvPr>
          <p:cNvGrpSpPr/>
          <p:nvPr/>
        </p:nvGrpSpPr>
        <p:grpSpPr>
          <a:xfrm>
            <a:off x="5103019" y="2514600"/>
            <a:ext cx="6458828" cy="3424526"/>
            <a:chOff x="2946648" y="3069771"/>
            <a:chExt cx="6458828" cy="3424526"/>
          </a:xfrm>
        </p:grpSpPr>
        <p:grpSp>
          <p:nvGrpSpPr>
            <p:cNvPr id="5" name="Group 4">
              <a:extLst>
                <a:ext uri="{FF2B5EF4-FFF2-40B4-BE49-F238E27FC236}">
                  <a16:creationId xmlns:a16="http://schemas.microsoft.com/office/drawing/2014/main" id="{E3FD4761-0C9F-4A7F-B4F3-42B6430E899E}"/>
                </a:ext>
              </a:extLst>
            </p:cNvPr>
            <p:cNvGrpSpPr/>
            <p:nvPr/>
          </p:nvGrpSpPr>
          <p:grpSpPr>
            <a:xfrm>
              <a:off x="9031105" y="6100355"/>
              <a:ext cx="374371" cy="393942"/>
              <a:chOff x="1511458" y="6156960"/>
              <a:chExt cx="374371" cy="393942"/>
            </a:xfrm>
          </p:grpSpPr>
          <p:cxnSp>
            <p:nvCxnSpPr>
              <p:cNvPr id="60" name="Straight Connector 59">
                <a:extLst>
                  <a:ext uri="{FF2B5EF4-FFF2-40B4-BE49-F238E27FC236}">
                    <a16:creationId xmlns:a16="http://schemas.microsoft.com/office/drawing/2014/main" id="{F125A8CD-BB9A-417C-B6D4-C110FB281D55}"/>
                  </a:ext>
                </a:extLst>
              </p:cNvPr>
              <p:cNvCxnSpPr/>
              <p:nvPr/>
            </p:nvCxnSpPr>
            <p:spPr>
              <a:xfrm flipH="1" flipV="1">
                <a:off x="1698171" y="6156960"/>
                <a:ext cx="473" cy="26406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1" name="Group 60">
                <a:extLst>
                  <a:ext uri="{FF2B5EF4-FFF2-40B4-BE49-F238E27FC236}">
                    <a16:creationId xmlns:a16="http://schemas.microsoft.com/office/drawing/2014/main" id="{C1A90746-4D88-42AC-A2AF-6465F8174DB1}"/>
                  </a:ext>
                </a:extLst>
              </p:cNvPr>
              <p:cNvGrpSpPr/>
              <p:nvPr/>
            </p:nvGrpSpPr>
            <p:grpSpPr>
              <a:xfrm>
                <a:off x="1511458" y="6421025"/>
                <a:ext cx="374371" cy="129877"/>
                <a:chOff x="1489214" y="3057613"/>
                <a:chExt cx="374371" cy="129877"/>
              </a:xfrm>
            </p:grpSpPr>
            <p:cxnSp>
              <p:nvCxnSpPr>
                <p:cNvPr id="62" name="Straight Connector 61">
                  <a:extLst>
                    <a:ext uri="{FF2B5EF4-FFF2-40B4-BE49-F238E27FC236}">
                      <a16:creationId xmlns:a16="http://schemas.microsoft.com/office/drawing/2014/main" id="{E18B919F-C4FB-4847-BEA0-E691D60388E8}"/>
                    </a:ext>
                  </a:extLst>
                </p:cNvPr>
                <p:cNvCxnSpPr/>
                <p:nvPr/>
              </p:nvCxnSpPr>
              <p:spPr>
                <a:xfrm rot="16200000" flipV="1">
                  <a:off x="1676400" y="2870427"/>
                  <a:ext cx="0" cy="37437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35BD5F10-3274-4C6F-B821-63AC21373B72}"/>
                    </a:ext>
                  </a:extLst>
                </p:cNvPr>
                <p:cNvCxnSpPr/>
                <p:nvPr/>
              </p:nvCxnSpPr>
              <p:spPr>
                <a:xfrm flipH="1">
                  <a:off x="1555477" y="3126527"/>
                  <a:ext cx="24184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8FB05639-821C-48E8-96DE-A6FCC183BB4E}"/>
                    </a:ext>
                  </a:extLst>
                </p:cNvPr>
                <p:cNvCxnSpPr/>
                <p:nvPr/>
              </p:nvCxnSpPr>
              <p:spPr>
                <a:xfrm flipH="1">
                  <a:off x="1630020" y="3187490"/>
                  <a:ext cx="92761"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6" name="Rectangle 5">
              <a:extLst>
                <a:ext uri="{FF2B5EF4-FFF2-40B4-BE49-F238E27FC236}">
                  <a16:creationId xmlns:a16="http://schemas.microsoft.com/office/drawing/2014/main" id="{48324BD0-7A5A-4670-B177-DCE59580E437}"/>
                </a:ext>
              </a:extLst>
            </p:cNvPr>
            <p:cNvSpPr/>
            <p:nvPr/>
          </p:nvSpPr>
          <p:spPr>
            <a:xfrm>
              <a:off x="6535579" y="4349931"/>
              <a:ext cx="1140823" cy="4876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79AC5B3E-D919-426F-9F77-DE34D0DF3338}"/>
                </a:ext>
              </a:extLst>
            </p:cNvPr>
            <p:cNvSpPr/>
            <p:nvPr/>
          </p:nvSpPr>
          <p:spPr>
            <a:xfrm>
              <a:off x="6735877" y="4219305"/>
              <a:ext cx="748938" cy="74893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86D5E3C6-AC68-4DD2-9D4E-50972926D869}"/>
                </a:ext>
              </a:extLst>
            </p:cNvPr>
            <p:cNvSpPr txBox="1"/>
            <p:nvPr/>
          </p:nvSpPr>
          <p:spPr>
            <a:xfrm>
              <a:off x="6933111" y="4418884"/>
              <a:ext cx="917460" cy="369332"/>
            </a:xfrm>
            <a:prstGeom prst="rect">
              <a:avLst/>
            </a:prstGeom>
            <a:noFill/>
          </p:spPr>
          <p:txBody>
            <a:bodyPr wrap="square" rtlCol="0">
              <a:spAutoFit/>
            </a:bodyPr>
            <a:lstStyle/>
            <a:p>
              <a:r>
                <a:rPr lang="en-US" dirty="0"/>
                <a:t>M</a:t>
              </a:r>
            </a:p>
          </p:txBody>
        </p:sp>
        <p:grpSp>
          <p:nvGrpSpPr>
            <p:cNvPr id="9" name="Group 8">
              <a:extLst>
                <a:ext uri="{FF2B5EF4-FFF2-40B4-BE49-F238E27FC236}">
                  <a16:creationId xmlns:a16="http://schemas.microsoft.com/office/drawing/2014/main" id="{16593173-9658-4068-A727-417B00169913}"/>
                </a:ext>
              </a:extLst>
            </p:cNvPr>
            <p:cNvGrpSpPr/>
            <p:nvPr/>
          </p:nvGrpSpPr>
          <p:grpSpPr>
            <a:xfrm>
              <a:off x="4476001" y="3069771"/>
              <a:ext cx="566057" cy="1506583"/>
              <a:chOff x="762000" y="1210491"/>
              <a:chExt cx="566057" cy="1506583"/>
            </a:xfrm>
          </p:grpSpPr>
          <p:cxnSp>
            <p:nvCxnSpPr>
              <p:cNvPr id="52" name="Straight Connector 51">
                <a:extLst>
                  <a:ext uri="{FF2B5EF4-FFF2-40B4-BE49-F238E27FC236}">
                    <a16:creationId xmlns:a16="http://schemas.microsoft.com/office/drawing/2014/main" id="{2BD19EA3-8F0F-4970-95B7-D8F80C8FC98B}"/>
                  </a:ext>
                </a:extLst>
              </p:cNvPr>
              <p:cNvCxnSpPr/>
              <p:nvPr/>
            </p:nvCxnSpPr>
            <p:spPr>
              <a:xfrm>
                <a:off x="1322235" y="1994263"/>
                <a:ext cx="0" cy="722811"/>
              </a:xfrm>
              <a:prstGeom prst="line">
                <a:avLst/>
              </a:prstGeom>
              <a:ln w="19050">
                <a:solidFill>
                  <a:schemeClr val="tx1"/>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78E111A0-1736-4889-9B2B-967CE5FF4ECE}"/>
                  </a:ext>
                </a:extLst>
              </p:cNvPr>
              <p:cNvCxnSpPr/>
              <p:nvPr/>
            </p:nvCxnSpPr>
            <p:spPr>
              <a:xfrm flipV="1">
                <a:off x="1079863" y="1724297"/>
                <a:ext cx="0" cy="470263"/>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5EB137F8-6B71-4B1C-A114-D38BFED5517B}"/>
                  </a:ext>
                </a:extLst>
              </p:cNvPr>
              <p:cNvCxnSpPr/>
              <p:nvPr/>
            </p:nvCxnSpPr>
            <p:spPr>
              <a:xfrm flipH="1">
                <a:off x="1088571" y="2185851"/>
                <a:ext cx="235132" cy="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F8DE2296-5958-4326-9816-6FE702C6E5A6}"/>
                  </a:ext>
                </a:extLst>
              </p:cNvPr>
              <p:cNvCxnSpPr/>
              <p:nvPr/>
            </p:nvCxnSpPr>
            <p:spPr>
              <a:xfrm flipH="1">
                <a:off x="1075508" y="1737359"/>
                <a:ext cx="235132" cy="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9F94C4FE-8A87-4906-BB1B-0A4070DA195B}"/>
                  </a:ext>
                </a:extLst>
              </p:cNvPr>
              <p:cNvCxnSpPr/>
              <p:nvPr/>
            </p:nvCxnSpPr>
            <p:spPr>
              <a:xfrm flipH="1">
                <a:off x="1092925" y="1981200"/>
                <a:ext cx="235132" cy="0"/>
              </a:xfrm>
              <a:prstGeom prst="line">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5FD1AF87-EC53-4BD2-B40E-CDE8051961B8}"/>
                  </a:ext>
                </a:extLst>
              </p:cNvPr>
              <p:cNvCxnSpPr/>
              <p:nvPr/>
            </p:nvCxnSpPr>
            <p:spPr>
              <a:xfrm flipV="1">
                <a:off x="997132" y="1728651"/>
                <a:ext cx="0" cy="470263"/>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2AA87507-A7E2-4E37-96EA-1C78C0142D8A}"/>
                  </a:ext>
                </a:extLst>
              </p:cNvPr>
              <p:cNvCxnSpPr/>
              <p:nvPr/>
            </p:nvCxnSpPr>
            <p:spPr>
              <a:xfrm flipH="1">
                <a:off x="762000" y="1972489"/>
                <a:ext cx="235132" cy="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8C2D4C65-8018-44B0-AE57-DA7BE90A41D2}"/>
                  </a:ext>
                </a:extLst>
              </p:cNvPr>
              <p:cNvCxnSpPr/>
              <p:nvPr/>
            </p:nvCxnSpPr>
            <p:spPr>
              <a:xfrm flipV="1">
                <a:off x="1317881" y="1210491"/>
                <a:ext cx="0" cy="524259"/>
              </a:xfrm>
              <a:prstGeom prst="line">
                <a:avLst/>
              </a:prstGeom>
              <a:ln w="19050">
                <a:solidFill>
                  <a:schemeClr val="tx1"/>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1C48EC10-4CD4-4667-BFDA-F4332D35878C}"/>
                </a:ext>
              </a:extLst>
            </p:cNvPr>
            <p:cNvGrpSpPr/>
            <p:nvPr/>
          </p:nvGrpSpPr>
          <p:grpSpPr>
            <a:xfrm>
              <a:off x="8643053" y="3074125"/>
              <a:ext cx="566057" cy="1506583"/>
              <a:chOff x="762000" y="1210491"/>
              <a:chExt cx="566057" cy="1506583"/>
            </a:xfrm>
          </p:grpSpPr>
          <p:cxnSp>
            <p:nvCxnSpPr>
              <p:cNvPr id="44" name="Straight Connector 43">
                <a:extLst>
                  <a:ext uri="{FF2B5EF4-FFF2-40B4-BE49-F238E27FC236}">
                    <a16:creationId xmlns:a16="http://schemas.microsoft.com/office/drawing/2014/main" id="{DECD74D2-EDF2-43AA-BC88-BC5C60C11CBE}"/>
                  </a:ext>
                </a:extLst>
              </p:cNvPr>
              <p:cNvCxnSpPr/>
              <p:nvPr/>
            </p:nvCxnSpPr>
            <p:spPr>
              <a:xfrm>
                <a:off x="1322235" y="1994263"/>
                <a:ext cx="0" cy="722811"/>
              </a:xfrm>
              <a:prstGeom prst="line">
                <a:avLst/>
              </a:prstGeom>
              <a:ln w="19050">
                <a:solidFill>
                  <a:schemeClr val="tx1"/>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EC98F33E-E84D-455E-A9F6-780E0623DDDD}"/>
                  </a:ext>
                </a:extLst>
              </p:cNvPr>
              <p:cNvCxnSpPr/>
              <p:nvPr/>
            </p:nvCxnSpPr>
            <p:spPr>
              <a:xfrm flipV="1">
                <a:off x="1079863" y="1724297"/>
                <a:ext cx="0" cy="470263"/>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492C777F-DFA4-49BC-AD37-E48ABB858720}"/>
                  </a:ext>
                </a:extLst>
              </p:cNvPr>
              <p:cNvCxnSpPr/>
              <p:nvPr/>
            </p:nvCxnSpPr>
            <p:spPr>
              <a:xfrm flipH="1">
                <a:off x="1088571" y="2185851"/>
                <a:ext cx="235132" cy="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E59ED798-A979-4547-8980-E23A38A002DD}"/>
                  </a:ext>
                </a:extLst>
              </p:cNvPr>
              <p:cNvCxnSpPr/>
              <p:nvPr/>
            </p:nvCxnSpPr>
            <p:spPr>
              <a:xfrm flipH="1">
                <a:off x="1075508" y="1737359"/>
                <a:ext cx="235132" cy="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14820558-EF0B-44F9-99C0-FAA75F3C7EEA}"/>
                  </a:ext>
                </a:extLst>
              </p:cNvPr>
              <p:cNvCxnSpPr/>
              <p:nvPr/>
            </p:nvCxnSpPr>
            <p:spPr>
              <a:xfrm flipH="1">
                <a:off x="1092925" y="1981200"/>
                <a:ext cx="235132" cy="0"/>
              </a:xfrm>
              <a:prstGeom prst="line">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926A6506-65D5-4D67-A3E3-52444BC3DB87}"/>
                  </a:ext>
                </a:extLst>
              </p:cNvPr>
              <p:cNvCxnSpPr/>
              <p:nvPr/>
            </p:nvCxnSpPr>
            <p:spPr>
              <a:xfrm flipV="1">
                <a:off x="997132" y="1728651"/>
                <a:ext cx="0" cy="470263"/>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F398DFDA-C1B4-4B0E-873C-EBBEBF90B6C1}"/>
                  </a:ext>
                </a:extLst>
              </p:cNvPr>
              <p:cNvCxnSpPr/>
              <p:nvPr/>
            </p:nvCxnSpPr>
            <p:spPr>
              <a:xfrm flipH="1">
                <a:off x="762000" y="1972489"/>
                <a:ext cx="235132" cy="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39322781-0359-4FBD-8E02-AA70604FCB0D}"/>
                  </a:ext>
                </a:extLst>
              </p:cNvPr>
              <p:cNvCxnSpPr/>
              <p:nvPr/>
            </p:nvCxnSpPr>
            <p:spPr>
              <a:xfrm flipV="1">
                <a:off x="1317881" y="1210491"/>
                <a:ext cx="0" cy="524259"/>
              </a:xfrm>
              <a:prstGeom prst="line">
                <a:avLst/>
              </a:prstGeom>
              <a:ln w="19050">
                <a:solidFill>
                  <a:schemeClr val="tx1"/>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grpSp>
        <p:cxnSp>
          <p:nvCxnSpPr>
            <p:cNvPr id="11" name="Straight Connector 10">
              <a:extLst>
                <a:ext uri="{FF2B5EF4-FFF2-40B4-BE49-F238E27FC236}">
                  <a16:creationId xmlns:a16="http://schemas.microsoft.com/office/drawing/2014/main" id="{E67065A8-8B58-459C-917D-1513D1CE710F}"/>
                </a:ext>
              </a:extLst>
            </p:cNvPr>
            <p:cNvCxnSpPr/>
            <p:nvPr/>
          </p:nvCxnSpPr>
          <p:spPr>
            <a:xfrm>
              <a:off x="7685110" y="4585063"/>
              <a:ext cx="1524000" cy="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10A8E5-D0FE-4D66-9B04-3BF0CCD19702}"/>
                </a:ext>
              </a:extLst>
            </p:cNvPr>
            <p:cNvCxnSpPr>
              <a:stCxn id="6" idx="1"/>
            </p:cNvCxnSpPr>
            <p:nvPr/>
          </p:nvCxnSpPr>
          <p:spPr>
            <a:xfrm flipH="1">
              <a:off x="5046413" y="4593771"/>
              <a:ext cx="1489166" cy="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25C3088B-A41A-4474-A9CE-436BF242C3BD}"/>
                </a:ext>
              </a:extLst>
            </p:cNvPr>
            <p:cNvGrpSpPr/>
            <p:nvPr/>
          </p:nvGrpSpPr>
          <p:grpSpPr>
            <a:xfrm>
              <a:off x="8647407" y="4585062"/>
              <a:ext cx="566057" cy="1506583"/>
              <a:chOff x="762000" y="1210491"/>
              <a:chExt cx="566057" cy="1506583"/>
            </a:xfrm>
          </p:grpSpPr>
          <p:cxnSp>
            <p:nvCxnSpPr>
              <p:cNvPr id="36" name="Straight Connector 35">
                <a:extLst>
                  <a:ext uri="{FF2B5EF4-FFF2-40B4-BE49-F238E27FC236}">
                    <a16:creationId xmlns:a16="http://schemas.microsoft.com/office/drawing/2014/main" id="{A4E81A7D-1B1D-42C4-8D50-EF1635AEF060}"/>
                  </a:ext>
                </a:extLst>
              </p:cNvPr>
              <p:cNvCxnSpPr/>
              <p:nvPr/>
            </p:nvCxnSpPr>
            <p:spPr>
              <a:xfrm>
                <a:off x="1322235" y="1994263"/>
                <a:ext cx="0" cy="722811"/>
              </a:xfrm>
              <a:prstGeom prst="line">
                <a:avLst/>
              </a:prstGeom>
              <a:ln w="19050">
                <a:solidFill>
                  <a:schemeClr val="tx1"/>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109C1F9B-7B91-4282-BD00-BDA409ADD67B}"/>
                  </a:ext>
                </a:extLst>
              </p:cNvPr>
              <p:cNvCxnSpPr/>
              <p:nvPr/>
            </p:nvCxnSpPr>
            <p:spPr>
              <a:xfrm flipV="1">
                <a:off x="1079863" y="1724297"/>
                <a:ext cx="0" cy="470263"/>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2EA24EDE-748D-40E7-94F5-CCB980EB0688}"/>
                  </a:ext>
                </a:extLst>
              </p:cNvPr>
              <p:cNvCxnSpPr/>
              <p:nvPr/>
            </p:nvCxnSpPr>
            <p:spPr>
              <a:xfrm flipH="1">
                <a:off x="1088571" y="2185851"/>
                <a:ext cx="235132" cy="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5530F086-4308-41B7-A11B-D57059D82C31}"/>
                  </a:ext>
                </a:extLst>
              </p:cNvPr>
              <p:cNvCxnSpPr/>
              <p:nvPr/>
            </p:nvCxnSpPr>
            <p:spPr>
              <a:xfrm flipH="1">
                <a:off x="1075508" y="1737359"/>
                <a:ext cx="235132" cy="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B4548392-3772-415A-8F0E-3A5F770732A4}"/>
                  </a:ext>
                </a:extLst>
              </p:cNvPr>
              <p:cNvCxnSpPr/>
              <p:nvPr/>
            </p:nvCxnSpPr>
            <p:spPr>
              <a:xfrm flipH="1">
                <a:off x="1092925" y="1981200"/>
                <a:ext cx="235132" cy="0"/>
              </a:xfrm>
              <a:prstGeom prst="line">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832DBB3C-32DA-4CFE-8D3E-01D9C7B0B843}"/>
                  </a:ext>
                </a:extLst>
              </p:cNvPr>
              <p:cNvCxnSpPr/>
              <p:nvPr/>
            </p:nvCxnSpPr>
            <p:spPr>
              <a:xfrm flipV="1">
                <a:off x="997132" y="1728651"/>
                <a:ext cx="0" cy="470263"/>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A75BBD21-1517-40C3-90B9-5B37CD38AAD9}"/>
                  </a:ext>
                </a:extLst>
              </p:cNvPr>
              <p:cNvCxnSpPr/>
              <p:nvPr/>
            </p:nvCxnSpPr>
            <p:spPr>
              <a:xfrm flipH="1">
                <a:off x="762000" y="1972489"/>
                <a:ext cx="235132" cy="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B2441866-479D-440C-9EAD-FF9654A4D48E}"/>
                  </a:ext>
                </a:extLst>
              </p:cNvPr>
              <p:cNvCxnSpPr/>
              <p:nvPr/>
            </p:nvCxnSpPr>
            <p:spPr>
              <a:xfrm flipV="1">
                <a:off x="1317881" y="1210491"/>
                <a:ext cx="0" cy="524259"/>
              </a:xfrm>
              <a:prstGeom prst="line">
                <a:avLst/>
              </a:prstGeom>
              <a:ln w="19050">
                <a:solidFill>
                  <a:schemeClr val="tx1"/>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grpSp>
        <p:grpSp>
          <p:nvGrpSpPr>
            <p:cNvPr id="14" name="Group 13">
              <a:extLst>
                <a:ext uri="{FF2B5EF4-FFF2-40B4-BE49-F238E27FC236}">
                  <a16:creationId xmlns:a16="http://schemas.microsoft.com/office/drawing/2014/main" id="{D3BFCB66-E8F5-4839-B186-7C9AAD3995D6}"/>
                </a:ext>
              </a:extLst>
            </p:cNvPr>
            <p:cNvGrpSpPr/>
            <p:nvPr/>
          </p:nvGrpSpPr>
          <p:grpSpPr>
            <a:xfrm>
              <a:off x="4480357" y="4580707"/>
              <a:ext cx="566057" cy="1506583"/>
              <a:chOff x="762000" y="1210491"/>
              <a:chExt cx="566057" cy="1506583"/>
            </a:xfrm>
          </p:grpSpPr>
          <p:cxnSp>
            <p:nvCxnSpPr>
              <p:cNvPr id="28" name="Straight Connector 27">
                <a:extLst>
                  <a:ext uri="{FF2B5EF4-FFF2-40B4-BE49-F238E27FC236}">
                    <a16:creationId xmlns:a16="http://schemas.microsoft.com/office/drawing/2014/main" id="{0720748A-BC86-4373-9900-EC8054F7D138}"/>
                  </a:ext>
                </a:extLst>
              </p:cNvPr>
              <p:cNvCxnSpPr/>
              <p:nvPr/>
            </p:nvCxnSpPr>
            <p:spPr>
              <a:xfrm>
                <a:off x="1322235" y="1994263"/>
                <a:ext cx="0" cy="722811"/>
              </a:xfrm>
              <a:prstGeom prst="line">
                <a:avLst/>
              </a:prstGeom>
              <a:ln w="19050">
                <a:solidFill>
                  <a:schemeClr val="tx1"/>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52E1BBD-D480-4BF3-83FC-FEDAC87A51FF}"/>
                  </a:ext>
                </a:extLst>
              </p:cNvPr>
              <p:cNvCxnSpPr/>
              <p:nvPr/>
            </p:nvCxnSpPr>
            <p:spPr>
              <a:xfrm flipV="1">
                <a:off x="1079863" y="1724297"/>
                <a:ext cx="0" cy="470263"/>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7A9ED92C-310A-4526-8936-7FF75CDFE68D}"/>
                  </a:ext>
                </a:extLst>
              </p:cNvPr>
              <p:cNvCxnSpPr/>
              <p:nvPr/>
            </p:nvCxnSpPr>
            <p:spPr>
              <a:xfrm flipH="1">
                <a:off x="1088571" y="2185851"/>
                <a:ext cx="235132" cy="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19D088ED-DD40-4A7C-B227-7856991D28A4}"/>
                  </a:ext>
                </a:extLst>
              </p:cNvPr>
              <p:cNvCxnSpPr/>
              <p:nvPr/>
            </p:nvCxnSpPr>
            <p:spPr>
              <a:xfrm flipH="1">
                <a:off x="1075508" y="1737359"/>
                <a:ext cx="235132" cy="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412A0CB4-B70D-4449-B966-523C12DC40A1}"/>
                  </a:ext>
                </a:extLst>
              </p:cNvPr>
              <p:cNvCxnSpPr/>
              <p:nvPr/>
            </p:nvCxnSpPr>
            <p:spPr>
              <a:xfrm flipH="1">
                <a:off x="1092925" y="1981200"/>
                <a:ext cx="235132" cy="0"/>
              </a:xfrm>
              <a:prstGeom prst="line">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CF7E4262-28B4-402A-85B4-EEF35E08E8A0}"/>
                  </a:ext>
                </a:extLst>
              </p:cNvPr>
              <p:cNvCxnSpPr/>
              <p:nvPr/>
            </p:nvCxnSpPr>
            <p:spPr>
              <a:xfrm flipV="1">
                <a:off x="997132" y="1728651"/>
                <a:ext cx="0" cy="470263"/>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8F6FA8DE-FA10-49EE-AABD-7AF5B544BBE7}"/>
                  </a:ext>
                </a:extLst>
              </p:cNvPr>
              <p:cNvCxnSpPr/>
              <p:nvPr/>
            </p:nvCxnSpPr>
            <p:spPr>
              <a:xfrm flipH="1">
                <a:off x="762000" y="1972489"/>
                <a:ext cx="235132" cy="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AF8480DE-E49E-4C1B-A3BF-41115D776176}"/>
                  </a:ext>
                </a:extLst>
              </p:cNvPr>
              <p:cNvCxnSpPr/>
              <p:nvPr/>
            </p:nvCxnSpPr>
            <p:spPr>
              <a:xfrm flipV="1">
                <a:off x="1317881" y="1210491"/>
                <a:ext cx="0" cy="524259"/>
              </a:xfrm>
              <a:prstGeom prst="line">
                <a:avLst/>
              </a:prstGeom>
              <a:ln w="19050">
                <a:solidFill>
                  <a:schemeClr val="tx1"/>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grpSp>
        <p:cxnSp>
          <p:nvCxnSpPr>
            <p:cNvPr id="15" name="Straight Connector 14">
              <a:extLst>
                <a:ext uri="{FF2B5EF4-FFF2-40B4-BE49-F238E27FC236}">
                  <a16:creationId xmlns:a16="http://schemas.microsoft.com/office/drawing/2014/main" id="{B94BDF51-13FB-4A66-9646-78D0E804BE93}"/>
                </a:ext>
              </a:extLst>
            </p:cNvPr>
            <p:cNvCxnSpPr/>
            <p:nvPr/>
          </p:nvCxnSpPr>
          <p:spPr>
            <a:xfrm flipH="1">
              <a:off x="3740127" y="3069771"/>
              <a:ext cx="5468983" cy="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E09C07AA-176F-40AA-8E5A-14738ECC3A52}"/>
                </a:ext>
              </a:extLst>
            </p:cNvPr>
            <p:cNvCxnSpPr/>
            <p:nvPr/>
          </p:nvCxnSpPr>
          <p:spPr>
            <a:xfrm flipH="1">
              <a:off x="3731419" y="6096000"/>
              <a:ext cx="5482046" cy="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EB46D4DE-36A6-444F-8D5D-82E7DE91CEB2}"/>
                </a:ext>
              </a:extLst>
            </p:cNvPr>
            <p:cNvCxnSpPr/>
            <p:nvPr/>
          </p:nvCxnSpPr>
          <p:spPr>
            <a:xfrm flipH="1">
              <a:off x="8233750" y="3836126"/>
              <a:ext cx="418012" cy="0"/>
            </a:xfrm>
            <a:prstGeom prst="line">
              <a:avLst/>
            </a:prstGeom>
            <a:ln w="190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C791DE80-2A79-4514-824E-2C5ECD8E2F7C}"/>
                </a:ext>
              </a:extLst>
            </p:cNvPr>
            <p:cNvCxnSpPr/>
            <p:nvPr/>
          </p:nvCxnSpPr>
          <p:spPr>
            <a:xfrm flipH="1">
              <a:off x="8220687" y="5338354"/>
              <a:ext cx="418012" cy="0"/>
            </a:xfrm>
            <a:prstGeom prst="line">
              <a:avLst/>
            </a:prstGeom>
            <a:ln w="190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C0BDDFFA-1F44-4069-8B36-13ED573A8B5C}"/>
                </a:ext>
              </a:extLst>
            </p:cNvPr>
            <p:cNvCxnSpPr/>
            <p:nvPr/>
          </p:nvCxnSpPr>
          <p:spPr>
            <a:xfrm flipH="1">
              <a:off x="4079761" y="5342708"/>
              <a:ext cx="418012" cy="0"/>
            </a:xfrm>
            <a:prstGeom prst="line">
              <a:avLst/>
            </a:prstGeom>
            <a:ln w="190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08D505C6-0985-448E-A428-7BD400036348}"/>
                </a:ext>
              </a:extLst>
            </p:cNvPr>
            <p:cNvCxnSpPr/>
            <p:nvPr/>
          </p:nvCxnSpPr>
          <p:spPr>
            <a:xfrm flipH="1">
              <a:off x="4075408" y="3823063"/>
              <a:ext cx="418012" cy="0"/>
            </a:xfrm>
            <a:prstGeom prst="line">
              <a:avLst/>
            </a:prstGeom>
            <a:ln w="190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21" name="Group 20">
              <a:extLst>
                <a:ext uri="{FF2B5EF4-FFF2-40B4-BE49-F238E27FC236}">
                  <a16:creationId xmlns:a16="http://schemas.microsoft.com/office/drawing/2014/main" id="{45E288FC-82A6-4759-819B-F7AB20D3C102}"/>
                </a:ext>
              </a:extLst>
            </p:cNvPr>
            <p:cNvGrpSpPr/>
            <p:nvPr/>
          </p:nvGrpSpPr>
          <p:grpSpPr>
            <a:xfrm>
              <a:off x="2946648" y="4111880"/>
              <a:ext cx="1098752" cy="716701"/>
              <a:chOff x="869858" y="1721378"/>
              <a:chExt cx="1098752" cy="716701"/>
            </a:xfrm>
          </p:grpSpPr>
          <p:sp>
            <p:nvSpPr>
              <p:cNvPr id="24" name="Oval 23">
                <a:extLst>
                  <a:ext uri="{FF2B5EF4-FFF2-40B4-BE49-F238E27FC236}">
                    <a16:creationId xmlns:a16="http://schemas.microsoft.com/office/drawing/2014/main" id="{65EC51E1-4F7D-4061-B412-0A04A9B570F4}"/>
                  </a:ext>
                </a:extLst>
              </p:cNvPr>
              <p:cNvSpPr/>
              <p:nvPr/>
            </p:nvSpPr>
            <p:spPr>
              <a:xfrm>
                <a:off x="1359010" y="1734627"/>
                <a:ext cx="609600" cy="609600"/>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A0A96694-5DCF-4D20-8D1B-F0252A750BD3}"/>
                  </a:ext>
                </a:extLst>
              </p:cNvPr>
              <p:cNvSpPr txBox="1"/>
              <p:nvPr/>
            </p:nvSpPr>
            <p:spPr>
              <a:xfrm>
                <a:off x="1519028" y="1721378"/>
                <a:ext cx="400878" cy="373712"/>
              </a:xfrm>
              <a:prstGeom prst="rect">
                <a:avLst/>
              </a:prstGeom>
              <a:noFill/>
            </p:spPr>
            <p:txBody>
              <a:bodyPr wrap="square" rtlCol="0">
                <a:spAutoFit/>
              </a:bodyPr>
              <a:lstStyle/>
              <a:p>
                <a:r>
                  <a:rPr lang="en-US" dirty="0"/>
                  <a:t>+</a:t>
                </a:r>
              </a:p>
            </p:txBody>
          </p:sp>
          <p:sp>
            <p:nvSpPr>
              <p:cNvPr id="26" name="TextBox 25">
                <a:extLst>
                  <a:ext uri="{FF2B5EF4-FFF2-40B4-BE49-F238E27FC236}">
                    <a16:creationId xmlns:a16="http://schemas.microsoft.com/office/drawing/2014/main" id="{10F17255-0E50-4903-9B02-D0B552BABA7E}"/>
                  </a:ext>
                </a:extLst>
              </p:cNvPr>
              <p:cNvSpPr txBox="1"/>
              <p:nvPr/>
            </p:nvSpPr>
            <p:spPr>
              <a:xfrm>
                <a:off x="1516379" y="1914859"/>
                <a:ext cx="400878" cy="523220"/>
              </a:xfrm>
              <a:prstGeom prst="rect">
                <a:avLst/>
              </a:prstGeom>
              <a:noFill/>
            </p:spPr>
            <p:txBody>
              <a:bodyPr wrap="square" rtlCol="0">
                <a:spAutoFit/>
              </a:bodyPr>
              <a:lstStyle/>
              <a:p>
                <a:r>
                  <a:rPr lang="en-US" sz="2800" dirty="0"/>
                  <a:t>-</a:t>
                </a:r>
              </a:p>
            </p:txBody>
          </p:sp>
          <p:sp>
            <p:nvSpPr>
              <p:cNvPr id="27" name="TextBox 26">
                <a:extLst>
                  <a:ext uri="{FF2B5EF4-FFF2-40B4-BE49-F238E27FC236}">
                    <a16:creationId xmlns:a16="http://schemas.microsoft.com/office/drawing/2014/main" id="{631C1273-230C-4778-A0D3-EB5FFA38C6BA}"/>
                  </a:ext>
                </a:extLst>
              </p:cNvPr>
              <p:cNvSpPr txBox="1"/>
              <p:nvPr/>
            </p:nvSpPr>
            <p:spPr>
              <a:xfrm>
                <a:off x="869858" y="1823039"/>
                <a:ext cx="531080" cy="369332"/>
              </a:xfrm>
              <a:prstGeom prst="rect">
                <a:avLst/>
              </a:prstGeom>
              <a:noFill/>
            </p:spPr>
            <p:txBody>
              <a:bodyPr wrap="square" rtlCol="0">
                <a:spAutoFit/>
              </a:bodyPr>
              <a:lstStyle/>
              <a:p>
                <a:r>
                  <a:rPr lang="en-US" dirty="0"/>
                  <a:t>V</a:t>
                </a:r>
                <a:r>
                  <a:rPr lang="en-US" baseline="-25000" dirty="0"/>
                  <a:t>bat</a:t>
                </a:r>
              </a:p>
            </p:txBody>
          </p:sp>
        </p:grpSp>
        <p:cxnSp>
          <p:nvCxnSpPr>
            <p:cNvPr id="22" name="Straight Connector 21">
              <a:extLst>
                <a:ext uri="{FF2B5EF4-FFF2-40B4-BE49-F238E27FC236}">
                  <a16:creationId xmlns:a16="http://schemas.microsoft.com/office/drawing/2014/main" id="{D46793A2-4BD7-4907-9F8A-5E9CABA4628C}"/>
                </a:ext>
              </a:extLst>
            </p:cNvPr>
            <p:cNvCxnSpPr/>
            <p:nvPr/>
          </p:nvCxnSpPr>
          <p:spPr>
            <a:xfrm flipV="1">
              <a:off x="3738658" y="3078480"/>
              <a:ext cx="0" cy="1033711"/>
            </a:xfrm>
            <a:prstGeom prst="line">
              <a:avLst/>
            </a:prstGeom>
            <a:ln w="19050">
              <a:solidFill>
                <a:schemeClr val="tx1"/>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1E1E5AF3-348A-4691-8BD2-B4E3FF3FA696}"/>
                </a:ext>
              </a:extLst>
            </p:cNvPr>
            <p:cNvCxnSpPr/>
            <p:nvPr/>
          </p:nvCxnSpPr>
          <p:spPr>
            <a:xfrm>
              <a:off x="3743012" y="4728754"/>
              <a:ext cx="0" cy="1371600"/>
            </a:xfrm>
            <a:prstGeom prst="line">
              <a:avLst/>
            </a:prstGeom>
            <a:ln w="19050">
              <a:solidFill>
                <a:schemeClr val="tx1"/>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grpSp>
      <p:grpSp>
        <p:nvGrpSpPr>
          <p:cNvPr id="65" name="Group 64">
            <a:extLst>
              <a:ext uri="{FF2B5EF4-FFF2-40B4-BE49-F238E27FC236}">
                <a16:creationId xmlns:a16="http://schemas.microsoft.com/office/drawing/2014/main" id="{9C466B70-2653-4EF9-95A9-76DAF205A675}"/>
              </a:ext>
            </a:extLst>
          </p:cNvPr>
          <p:cNvGrpSpPr/>
          <p:nvPr/>
        </p:nvGrpSpPr>
        <p:grpSpPr>
          <a:xfrm>
            <a:off x="7389019" y="2971800"/>
            <a:ext cx="762000" cy="457200"/>
            <a:chOff x="6169819" y="2514600"/>
            <a:chExt cx="762000" cy="457200"/>
          </a:xfrm>
          <a:solidFill>
            <a:schemeClr val="accent3">
              <a:lumMod val="20000"/>
              <a:lumOff val="80000"/>
            </a:schemeClr>
          </a:solidFill>
        </p:grpSpPr>
        <p:sp>
          <p:nvSpPr>
            <p:cNvPr id="66" name="Rectangle 65">
              <a:extLst>
                <a:ext uri="{FF2B5EF4-FFF2-40B4-BE49-F238E27FC236}">
                  <a16:creationId xmlns:a16="http://schemas.microsoft.com/office/drawing/2014/main" id="{9F0DAF4F-1BB1-4C2C-84A4-C836CFD8828E}"/>
                </a:ext>
              </a:extLst>
            </p:cNvPr>
            <p:cNvSpPr/>
            <p:nvPr/>
          </p:nvSpPr>
          <p:spPr>
            <a:xfrm>
              <a:off x="6169819" y="2514600"/>
              <a:ext cx="762000" cy="457200"/>
            </a:xfrm>
            <a:prstGeom prst="rect">
              <a:avLst/>
            </a:prstGeom>
            <a:grp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7" name="Content Placeholder 1">
              <a:extLst>
                <a:ext uri="{FF2B5EF4-FFF2-40B4-BE49-F238E27FC236}">
                  <a16:creationId xmlns:a16="http://schemas.microsoft.com/office/drawing/2014/main" id="{75BED6E4-37D7-4E74-8405-D95F5707DBC6}"/>
                </a:ext>
              </a:extLst>
            </p:cNvPr>
            <p:cNvSpPr txBox="1">
              <a:spLocks/>
            </p:cNvSpPr>
            <p:nvPr/>
          </p:nvSpPr>
          <p:spPr>
            <a:xfrm>
              <a:off x="6322219" y="2590800"/>
              <a:ext cx="533400" cy="304800"/>
            </a:xfrm>
            <a:prstGeom prst="rect">
              <a:avLst/>
            </a:prstGeom>
            <a:grpFill/>
          </p:spPr>
          <p:txBody>
            <a:bodyPr vert="horz" lIns="0" tIns="0" rIns="0" bIns="0">
              <a:noAutofit/>
            </a:bodyPr>
            <a:lstStyle>
              <a:lvl1pPr marL="265113" indent="-265113" algn="l" rtl="0" eaLnBrk="1" latinLnBrk="0" hangingPunct="1">
                <a:spcBef>
                  <a:spcPts val="400"/>
                </a:spcBef>
                <a:buClr>
                  <a:schemeClr val="accent5"/>
                </a:buClr>
                <a:buSzPct val="95000"/>
                <a:buFont typeface="Wingdings" charset="2"/>
                <a:buChar char="§"/>
                <a:defRPr kumimoji="0" sz="2400" b="0" i="0" kern="1200">
                  <a:solidFill>
                    <a:schemeClr val="tx1"/>
                  </a:solidFill>
                  <a:effectLst/>
                  <a:latin typeface="Gill Sans MT"/>
                  <a:ea typeface="+mn-ea"/>
                  <a:cs typeface="Gill Sans MT"/>
                </a:defRPr>
              </a:lvl1pPr>
              <a:lvl2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2pPr>
              <a:lvl3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3pPr>
              <a:lvl4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4pPr>
              <a:lvl5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5pPr>
              <a:lvl6pPr marL="1490472" indent="-182880" algn="l" rtl="0" eaLnBrk="1" latinLnBrk="0" hangingPunct="1">
                <a:spcBef>
                  <a:spcPts val="250"/>
                </a:spcBef>
                <a:buClr>
                  <a:schemeClr val="accent3">
                    <a:tint val="85000"/>
                    <a:satMod val="275000"/>
                  </a:schemeClr>
                </a:buClr>
                <a:buSzPct val="100000"/>
                <a:buFont typeface="Verdana"/>
                <a:buChar char="◦"/>
                <a:defRPr kumimoji="0" sz="1700" kern="1200" baseline="0">
                  <a:solidFill>
                    <a:schemeClr val="tx1"/>
                  </a:solidFill>
                  <a:latin typeface="+mn-lt"/>
                  <a:ea typeface="+mn-ea"/>
                  <a:cs typeface="+mn-cs"/>
                </a:defRPr>
              </a:lvl6pPr>
              <a:lvl7pPr marL="1700784" indent="-182880" algn="l" rtl="0" eaLnBrk="1" latinLnBrk="0" hangingPunct="1">
                <a:spcBef>
                  <a:spcPts val="255"/>
                </a:spcBef>
                <a:buClr>
                  <a:schemeClr val="accent3">
                    <a:tint val="85000"/>
                    <a:satMod val="275000"/>
                  </a:schemeClr>
                </a:buClr>
                <a:buSzPct val="100000"/>
                <a:buFont typeface="Wingdings 2"/>
                <a:buChar char=""/>
                <a:defRPr kumimoji="0" sz="1500" kern="1200">
                  <a:solidFill>
                    <a:schemeClr val="tx1"/>
                  </a:solidFill>
                  <a:latin typeface="+mn-lt"/>
                  <a:ea typeface="+mn-ea"/>
                  <a:cs typeface="+mn-cs"/>
                </a:defRPr>
              </a:lvl7pPr>
              <a:lvl8pPr marL="1920240" indent="-182880" algn="l" rtl="0" eaLnBrk="1" latinLnBrk="0" hangingPunct="1">
                <a:spcBef>
                  <a:spcPts val="257"/>
                </a:spcBef>
                <a:buClr>
                  <a:schemeClr val="accent3">
                    <a:tint val="85000"/>
                    <a:satMod val="275000"/>
                  </a:schemeClr>
                </a:buClr>
                <a:buSzPct val="100000"/>
                <a:buFont typeface="Verdana"/>
                <a:buChar char="◦"/>
                <a:defRPr kumimoji="0" sz="1500" kern="1200" baseline="0">
                  <a:solidFill>
                    <a:schemeClr val="tx1"/>
                  </a:solidFill>
                  <a:latin typeface="+mn-lt"/>
                  <a:ea typeface="+mn-ea"/>
                  <a:cs typeface="+mn-cs"/>
                </a:defRPr>
              </a:lvl8pPr>
              <a:lvl9pPr marL="2148840" indent="-182880" algn="l" rtl="0" eaLnBrk="1" latinLnBrk="0" hangingPunct="1">
                <a:spcBef>
                  <a:spcPts val="255"/>
                </a:spcBef>
                <a:buClr>
                  <a:schemeClr val="accent3">
                    <a:tint val="85000"/>
                    <a:satMod val="275000"/>
                  </a:schemeClr>
                </a:buClr>
                <a:buSzPct val="100000"/>
                <a:buFont typeface="Wingdings 2"/>
                <a:buChar char=""/>
                <a:defRPr kumimoji="0" sz="1500" kern="1200">
                  <a:solidFill>
                    <a:schemeClr val="tx1"/>
                  </a:solidFill>
                  <a:latin typeface="+mn-lt"/>
                  <a:ea typeface="+mn-ea"/>
                  <a:cs typeface="+mn-cs"/>
                </a:defRPr>
              </a:lvl9pPr>
            </a:lstStyle>
            <a:p>
              <a:pPr marL="0" indent="0">
                <a:buFont typeface="Wingdings" charset="2"/>
                <a:buNone/>
              </a:pPr>
              <a:r>
                <a:rPr lang="en-US" sz="2000" dirty="0"/>
                <a:t>ON</a:t>
              </a:r>
            </a:p>
            <a:p>
              <a:pPr marL="0" indent="0">
                <a:buFont typeface="Wingdings" charset="2"/>
                <a:buNone/>
              </a:pPr>
              <a:endParaRPr lang="en-US" sz="2000" dirty="0"/>
            </a:p>
          </p:txBody>
        </p:sp>
      </p:grpSp>
      <p:grpSp>
        <p:nvGrpSpPr>
          <p:cNvPr id="68" name="Group 67">
            <a:extLst>
              <a:ext uri="{FF2B5EF4-FFF2-40B4-BE49-F238E27FC236}">
                <a16:creationId xmlns:a16="http://schemas.microsoft.com/office/drawing/2014/main" id="{25B234A6-8F00-4AE9-9DA6-D04CFED3FC12}"/>
              </a:ext>
            </a:extLst>
          </p:cNvPr>
          <p:cNvGrpSpPr/>
          <p:nvPr/>
        </p:nvGrpSpPr>
        <p:grpSpPr>
          <a:xfrm>
            <a:off x="11425238" y="3048000"/>
            <a:ext cx="762000" cy="457200"/>
            <a:chOff x="6169819" y="2514600"/>
            <a:chExt cx="762000" cy="457200"/>
          </a:xfrm>
          <a:solidFill>
            <a:schemeClr val="accent3">
              <a:lumMod val="20000"/>
              <a:lumOff val="80000"/>
            </a:schemeClr>
          </a:solidFill>
        </p:grpSpPr>
        <p:sp>
          <p:nvSpPr>
            <p:cNvPr id="69" name="Rectangle 68">
              <a:extLst>
                <a:ext uri="{FF2B5EF4-FFF2-40B4-BE49-F238E27FC236}">
                  <a16:creationId xmlns:a16="http://schemas.microsoft.com/office/drawing/2014/main" id="{4FF9DC6D-7470-4A3E-A047-D1AFE311096C}"/>
                </a:ext>
              </a:extLst>
            </p:cNvPr>
            <p:cNvSpPr/>
            <p:nvPr/>
          </p:nvSpPr>
          <p:spPr>
            <a:xfrm>
              <a:off x="6169819" y="2514600"/>
              <a:ext cx="762000" cy="457200"/>
            </a:xfrm>
            <a:prstGeom prst="rect">
              <a:avLst/>
            </a:prstGeom>
            <a:grp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0" name="Content Placeholder 1">
              <a:extLst>
                <a:ext uri="{FF2B5EF4-FFF2-40B4-BE49-F238E27FC236}">
                  <a16:creationId xmlns:a16="http://schemas.microsoft.com/office/drawing/2014/main" id="{5EF5BBA8-FBD3-4719-9EED-F580655EBA39}"/>
                </a:ext>
              </a:extLst>
            </p:cNvPr>
            <p:cNvSpPr txBox="1">
              <a:spLocks/>
            </p:cNvSpPr>
            <p:nvPr/>
          </p:nvSpPr>
          <p:spPr>
            <a:xfrm>
              <a:off x="6322219" y="2590800"/>
              <a:ext cx="533400" cy="304800"/>
            </a:xfrm>
            <a:prstGeom prst="rect">
              <a:avLst/>
            </a:prstGeom>
            <a:grpFill/>
          </p:spPr>
          <p:txBody>
            <a:bodyPr vert="horz" lIns="0" tIns="0" rIns="0" bIns="0">
              <a:noAutofit/>
            </a:bodyPr>
            <a:lstStyle>
              <a:lvl1pPr marL="265113" indent="-265113" algn="l" rtl="0" eaLnBrk="1" latinLnBrk="0" hangingPunct="1">
                <a:spcBef>
                  <a:spcPts val="400"/>
                </a:spcBef>
                <a:buClr>
                  <a:schemeClr val="accent5"/>
                </a:buClr>
                <a:buSzPct val="95000"/>
                <a:buFont typeface="Wingdings" charset="2"/>
                <a:buChar char="§"/>
                <a:defRPr kumimoji="0" sz="2400" b="0" i="0" kern="1200">
                  <a:solidFill>
                    <a:schemeClr val="tx1"/>
                  </a:solidFill>
                  <a:effectLst/>
                  <a:latin typeface="Gill Sans MT"/>
                  <a:ea typeface="+mn-ea"/>
                  <a:cs typeface="Gill Sans MT"/>
                </a:defRPr>
              </a:lvl1pPr>
              <a:lvl2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2pPr>
              <a:lvl3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3pPr>
              <a:lvl4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4pPr>
              <a:lvl5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5pPr>
              <a:lvl6pPr marL="1490472" indent="-182880" algn="l" rtl="0" eaLnBrk="1" latinLnBrk="0" hangingPunct="1">
                <a:spcBef>
                  <a:spcPts val="250"/>
                </a:spcBef>
                <a:buClr>
                  <a:schemeClr val="accent3">
                    <a:tint val="85000"/>
                    <a:satMod val="275000"/>
                  </a:schemeClr>
                </a:buClr>
                <a:buSzPct val="100000"/>
                <a:buFont typeface="Verdana"/>
                <a:buChar char="◦"/>
                <a:defRPr kumimoji="0" sz="1700" kern="1200" baseline="0">
                  <a:solidFill>
                    <a:schemeClr val="tx1"/>
                  </a:solidFill>
                  <a:latin typeface="+mn-lt"/>
                  <a:ea typeface="+mn-ea"/>
                  <a:cs typeface="+mn-cs"/>
                </a:defRPr>
              </a:lvl6pPr>
              <a:lvl7pPr marL="1700784" indent="-182880" algn="l" rtl="0" eaLnBrk="1" latinLnBrk="0" hangingPunct="1">
                <a:spcBef>
                  <a:spcPts val="255"/>
                </a:spcBef>
                <a:buClr>
                  <a:schemeClr val="accent3">
                    <a:tint val="85000"/>
                    <a:satMod val="275000"/>
                  </a:schemeClr>
                </a:buClr>
                <a:buSzPct val="100000"/>
                <a:buFont typeface="Wingdings 2"/>
                <a:buChar char=""/>
                <a:defRPr kumimoji="0" sz="1500" kern="1200">
                  <a:solidFill>
                    <a:schemeClr val="tx1"/>
                  </a:solidFill>
                  <a:latin typeface="+mn-lt"/>
                  <a:ea typeface="+mn-ea"/>
                  <a:cs typeface="+mn-cs"/>
                </a:defRPr>
              </a:lvl7pPr>
              <a:lvl8pPr marL="1920240" indent="-182880" algn="l" rtl="0" eaLnBrk="1" latinLnBrk="0" hangingPunct="1">
                <a:spcBef>
                  <a:spcPts val="257"/>
                </a:spcBef>
                <a:buClr>
                  <a:schemeClr val="accent3">
                    <a:tint val="85000"/>
                    <a:satMod val="275000"/>
                  </a:schemeClr>
                </a:buClr>
                <a:buSzPct val="100000"/>
                <a:buFont typeface="Verdana"/>
                <a:buChar char="◦"/>
                <a:defRPr kumimoji="0" sz="1500" kern="1200" baseline="0">
                  <a:solidFill>
                    <a:schemeClr val="tx1"/>
                  </a:solidFill>
                  <a:latin typeface="+mn-lt"/>
                  <a:ea typeface="+mn-ea"/>
                  <a:cs typeface="+mn-cs"/>
                </a:defRPr>
              </a:lvl8pPr>
              <a:lvl9pPr marL="2148840" indent="-182880" algn="l" rtl="0" eaLnBrk="1" latinLnBrk="0" hangingPunct="1">
                <a:spcBef>
                  <a:spcPts val="255"/>
                </a:spcBef>
                <a:buClr>
                  <a:schemeClr val="accent3">
                    <a:tint val="85000"/>
                    <a:satMod val="275000"/>
                  </a:schemeClr>
                </a:buClr>
                <a:buSzPct val="100000"/>
                <a:buFont typeface="Wingdings 2"/>
                <a:buChar char=""/>
                <a:defRPr kumimoji="0" sz="1500" kern="1200">
                  <a:solidFill>
                    <a:schemeClr val="tx1"/>
                  </a:solidFill>
                  <a:latin typeface="+mn-lt"/>
                  <a:ea typeface="+mn-ea"/>
                  <a:cs typeface="+mn-cs"/>
                </a:defRPr>
              </a:lvl9pPr>
            </a:lstStyle>
            <a:p>
              <a:pPr marL="0" indent="0">
                <a:buFont typeface="Wingdings" charset="2"/>
                <a:buNone/>
              </a:pPr>
              <a:r>
                <a:rPr lang="en-US" sz="2000" dirty="0"/>
                <a:t>ON</a:t>
              </a:r>
            </a:p>
            <a:p>
              <a:pPr marL="0" indent="0">
                <a:buFont typeface="Wingdings" charset="2"/>
                <a:buNone/>
              </a:pPr>
              <a:endParaRPr lang="en-US" sz="2000" dirty="0"/>
            </a:p>
          </p:txBody>
        </p:sp>
      </p:grpSp>
      <p:grpSp>
        <p:nvGrpSpPr>
          <p:cNvPr id="71" name="Group 70">
            <a:extLst>
              <a:ext uri="{FF2B5EF4-FFF2-40B4-BE49-F238E27FC236}">
                <a16:creationId xmlns:a16="http://schemas.microsoft.com/office/drawing/2014/main" id="{72B65436-90A1-47BE-A464-279DCD71762C}"/>
              </a:ext>
            </a:extLst>
          </p:cNvPr>
          <p:cNvGrpSpPr/>
          <p:nvPr/>
        </p:nvGrpSpPr>
        <p:grpSpPr>
          <a:xfrm>
            <a:off x="7465219" y="4495800"/>
            <a:ext cx="762000" cy="457200"/>
            <a:chOff x="6169819" y="2514600"/>
            <a:chExt cx="762000" cy="457200"/>
          </a:xfrm>
        </p:grpSpPr>
        <p:sp>
          <p:nvSpPr>
            <p:cNvPr id="72" name="Rectangle 71">
              <a:extLst>
                <a:ext uri="{FF2B5EF4-FFF2-40B4-BE49-F238E27FC236}">
                  <a16:creationId xmlns:a16="http://schemas.microsoft.com/office/drawing/2014/main" id="{05DF1C1D-3674-4B05-8BCC-6071F23C2943}"/>
                </a:ext>
              </a:extLst>
            </p:cNvPr>
            <p:cNvSpPr/>
            <p:nvPr/>
          </p:nvSpPr>
          <p:spPr>
            <a:xfrm>
              <a:off x="6169819" y="2514600"/>
              <a:ext cx="762000" cy="457200"/>
            </a:xfrm>
            <a:prstGeom prst="rect">
              <a:avLst/>
            </a:prstGeom>
            <a:solidFill>
              <a:schemeClr val="accent2">
                <a:lumMod val="20000"/>
                <a:lumOff val="8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3" name="Content Placeholder 1">
              <a:extLst>
                <a:ext uri="{FF2B5EF4-FFF2-40B4-BE49-F238E27FC236}">
                  <a16:creationId xmlns:a16="http://schemas.microsoft.com/office/drawing/2014/main" id="{7174208B-CCBE-40E6-85FE-98DCAB3D6D71}"/>
                </a:ext>
              </a:extLst>
            </p:cNvPr>
            <p:cNvSpPr txBox="1">
              <a:spLocks/>
            </p:cNvSpPr>
            <p:nvPr/>
          </p:nvSpPr>
          <p:spPr>
            <a:xfrm>
              <a:off x="6322219" y="2590800"/>
              <a:ext cx="533400" cy="304800"/>
            </a:xfrm>
            <a:prstGeom prst="rect">
              <a:avLst/>
            </a:prstGeom>
          </p:spPr>
          <p:txBody>
            <a:bodyPr vert="horz" lIns="0" tIns="0" rIns="0" bIns="0">
              <a:noAutofit/>
            </a:bodyPr>
            <a:lstStyle>
              <a:lvl1pPr marL="265113" indent="-265113" algn="l" rtl="0" eaLnBrk="1" latinLnBrk="0" hangingPunct="1">
                <a:spcBef>
                  <a:spcPts val="400"/>
                </a:spcBef>
                <a:buClr>
                  <a:schemeClr val="accent5"/>
                </a:buClr>
                <a:buSzPct val="95000"/>
                <a:buFont typeface="Wingdings" charset="2"/>
                <a:buChar char="§"/>
                <a:defRPr kumimoji="0" sz="2400" b="0" i="0" kern="1200">
                  <a:solidFill>
                    <a:schemeClr val="tx1"/>
                  </a:solidFill>
                  <a:effectLst/>
                  <a:latin typeface="Gill Sans MT"/>
                  <a:ea typeface="+mn-ea"/>
                  <a:cs typeface="Gill Sans MT"/>
                </a:defRPr>
              </a:lvl1pPr>
              <a:lvl2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2pPr>
              <a:lvl3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3pPr>
              <a:lvl4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4pPr>
              <a:lvl5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5pPr>
              <a:lvl6pPr marL="1490472" indent="-182880" algn="l" rtl="0" eaLnBrk="1" latinLnBrk="0" hangingPunct="1">
                <a:spcBef>
                  <a:spcPts val="250"/>
                </a:spcBef>
                <a:buClr>
                  <a:schemeClr val="accent3">
                    <a:tint val="85000"/>
                    <a:satMod val="275000"/>
                  </a:schemeClr>
                </a:buClr>
                <a:buSzPct val="100000"/>
                <a:buFont typeface="Verdana"/>
                <a:buChar char="◦"/>
                <a:defRPr kumimoji="0" sz="1700" kern="1200" baseline="0">
                  <a:solidFill>
                    <a:schemeClr val="tx1"/>
                  </a:solidFill>
                  <a:latin typeface="+mn-lt"/>
                  <a:ea typeface="+mn-ea"/>
                  <a:cs typeface="+mn-cs"/>
                </a:defRPr>
              </a:lvl6pPr>
              <a:lvl7pPr marL="1700784" indent="-182880" algn="l" rtl="0" eaLnBrk="1" latinLnBrk="0" hangingPunct="1">
                <a:spcBef>
                  <a:spcPts val="255"/>
                </a:spcBef>
                <a:buClr>
                  <a:schemeClr val="accent3">
                    <a:tint val="85000"/>
                    <a:satMod val="275000"/>
                  </a:schemeClr>
                </a:buClr>
                <a:buSzPct val="100000"/>
                <a:buFont typeface="Wingdings 2"/>
                <a:buChar char=""/>
                <a:defRPr kumimoji="0" sz="1500" kern="1200">
                  <a:solidFill>
                    <a:schemeClr val="tx1"/>
                  </a:solidFill>
                  <a:latin typeface="+mn-lt"/>
                  <a:ea typeface="+mn-ea"/>
                  <a:cs typeface="+mn-cs"/>
                </a:defRPr>
              </a:lvl7pPr>
              <a:lvl8pPr marL="1920240" indent="-182880" algn="l" rtl="0" eaLnBrk="1" latinLnBrk="0" hangingPunct="1">
                <a:spcBef>
                  <a:spcPts val="257"/>
                </a:spcBef>
                <a:buClr>
                  <a:schemeClr val="accent3">
                    <a:tint val="85000"/>
                    <a:satMod val="275000"/>
                  </a:schemeClr>
                </a:buClr>
                <a:buSzPct val="100000"/>
                <a:buFont typeface="Verdana"/>
                <a:buChar char="◦"/>
                <a:defRPr kumimoji="0" sz="1500" kern="1200" baseline="0">
                  <a:solidFill>
                    <a:schemeClr val="tx1"/>
                  </a:solidFill>
                  <a:latin typeface="+mn-lt"/>
                  <a:ea typeface="+mn-ea"/>
                  <a:cs typeface="+mn-cs"/>
                </a:defRPr>
              </a:lvl8pPr>
              <a:lvl9pPr marL="2148840" indent="-182880" algn="l" rtl="0" eaLnBrk="1" latinLnBrk="0" hangingPunct="1">
                <a:spcBef>
                  <a:spcPts val="255"/>
                </a:spcBef>
                <a:buClr>
                  <a:schemeClr val="accent3">
                    <a:tint val="85000"/>
                    <a:satMod val="275000"/>
                  </a:schemeClr>
                </a:buClr>
                <a:buSzPct val="100000"/>
                <a:buFont typeface="Wingdings 2"/>
                <a:buChar char=""/>
                <a:defRPr kumimoji="0" sz="1500" kern="1200">
                  <a:solidFill>
                    <a:schemeClr val="tx1"/>
                  </a:solidFill>
                  <a:latin typeface="+mn-lt"/>
                  <a:ea typeface="+mn-ea"/>
                  <a:cs typeface="+mn-cs"/>
                </a:defRPr>
              </a:lvl9pPr>
            </a:lstStyle>
            <a:p>
              <a:pPr marL="0" indent="0">
                <a:buFont typeface="Wingdings" charset="2"/>
                <a:buNone/>
              </a:pPr>
              <a:r>
                <a:rPr lang="en-US" sz="2000" dirty="0"/>
                <a:t>OFF</a:t>
              </a:r>
            </a:p>
            <a:p>
              <a:pPr marL="0" indent="0">
                <a:buFont typeface="Wingdings" charset="2"/>
                <a:buNone/>
              </a:pPr>
              <a:endParaRPr lang="en-US" sz="2000" dirty="0"/>
            </a:p>
          </p:txBody>
        </p:sp>
      </p:grpSp>
      <p:grpSp>
        <p:nvGrpSpPr>
          <p:cNvPr id="74" name="Group 73">
            <a:extLst>
              <a:ext uri="{FF2B5EF4-FFF2-40B4-BE49-F238E27FC236}">
                <a16:creationId xmlns:a16="http://schemas.microsoft.com/office/drawing/2014/main" id="{C6BEAE77-4FA6-4C13-B913-CCCDC073E2E4}"/>
              </a:ext>
            </a:extLst>
          </p:cNvPr>
          <p:cNvGrpSpPr/>
          <p:nvPr/>
        </p:nvGrpSpPr>
        <p:grpSpPr>
          <a:xfrm>
            <a:off x="11425238" y="4495800"/>
            <a:ext cx="762000" cy="457200"/>
            <a:chOff x="6169819" y="2514600"/>
            <a:chExt cx="762000" cy="457200"/>
          </a:xfrm>
        </p:grpSpPr>
        <p:sp>
          <p:nvSpPr>
            <p:cNvPr id="75" name="Rectangle 74">
              <a:extLst>
                <a:ext uri="{FF2B5EF4-FFF2-40B4-BE49-F238E27FC236}">
                  <a16:creationId xmlns:a16="http://schemas.microsoft.com/office/drawing/2014/main" id="{18688C82-205E-4612-A5C7-84DC514472CD}"/>
                </a:ext>
              </a:extLst>
            </p:cNvPr>
            <p:cNvSpPr/>
            <p:nvPr/>
          </p:nvSpPr>
          <p:spPr>
            <a:xfrm>
              <a:off x="6169819" y="2514600"/>
              <a:ext cx="762000" cy="457200"/>
            </a:xfrm>
            <a:prstGeom prst="rect">
              <a:avLst/>
            </a:prstGeom>
            <a:solidFill>
              <a:schemeClr val="accent2">
                <a:lumMod val="20000"/>
                <a:lumOff val="8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6" name="Content Placeholder 1">
              <a:extLst>
                <a:ext uri="{FF2B5EF4-FFF2-40B4-BE49-F238E27FC236}">
                  <a16:creationId xmlns:a16="http://schemas.microsoft.com/office/drawing/2014/main" id="{C23A1F25-87FC-43DF-BFD3-F2BB2A59E102}"/>
                </a:ext>
              </a:extLst>
            </p:cNvPr>
            <p:cNvSpPr txBox="1">
              <a:spLocks/>
            </p:cNvSpPr>
            <p:nvPr/>
          </p:nvSpPr>
          <p:spPr>
            <a:xfrm>
              <a:off x="6322219" y="2590800"/>
              <a:ext cx="533400" cy="304800"/>
            </a:xfrm>
            <a:prstGeom prst="rect">
              <a:avLst/>
            </a:prstGeom>
          </p:spPr>
          <p:txBody>
            <a:bodyPr vert="horz" lIns="0" tIns="0" rIns="0" bIns="0">
              <a:noAutofit/>
            </a:bodyPr>
            <a:lstStyle>
              <a:lvl1pPr marL="265113" indent="-265113" algn="l" rtl="0" eaLnBrk="1" latinLnBrk="0" hangingPunct="1">
                <a:spcBef>
                  <a:spcPts val="400"/>
                </a:spcBef>
                <a:buClr>
                  <a:schemeClr val="accent5"/>
                </a:buClr>
                <a:buSzPct val="95000"/>
                <a:buFont typeface="Wingdings" charset="2"/>
                <a:buChar char="§"/>
                <a:defRPr kumimoji="0" sz="2400" b="0" i="0" kern="1200">
                  <a:solidFill>
                    <a:schemeClr val="tx1"/>
                  </a:solidFill>
                  <a:effectLst/>
                  <a:latin typeface="Gill Sans MT"/>
                  <a:ea typeface="+mn-ea"/>
                  <a:cs typeface="Gill Sans MT"/>
                </a:defRPr>
              </a:lvl1pPr>
              <a:lvl2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2pPr>
              <a:lvl3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3pPr>
              <a:lvl4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4pPr>
              <a:lvl5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5pPr>
              <a:lvl6pPr marL="1490472" indent="-182880" algn="l" rtl="0" eaLnBrk="1" latinLnBrk="0" hangingPunct="1">
                <a:spcBef>
                  <a:spcPts val="250"/>
                </a:spcBef>
                <a:buClr>
                  <a:schemeClr val="accent3">
                    <a:tint val="85000"/>
                    <a:satMod val="275000"/>
                  </a:schemeClr>
                </a:buClr>
                <a:buSzPct val="100000"/>
                <a:buFont typeface="Verdana"/>
                <a:buChar char="◦"/>
                <a:defRPr kumimoji="0" sz="1700" kern="1200" baseline="0">
                  <a:solidFill>
                    <a:schemeClr val="tx1"/>
                  </a:solidFill>
                  <a:latin typeface="+mn-lt"/>
                  <a:ea typeface="+mn-ea"/>
                  <a:cs typeface="+mn-cs"/>
                </a:defRPr>
              </a:lvl6pPr>
              <a:lvl7pPr marL="1700784" indent="-182880" algn="l" rtl="0" eaLnBrk="1" latinLnBrk="0" hangingPunct="1">
                <a:spcBef>
                  <a:spcPts val="255"/>
                </a:spcBef>
                <a:buClr>
                  <a:schemeClr val="accent3">
                    <a:tint val="85000"/>
                    <a:satMod val="275000"/>
                  </a:schemeClr>
                </a:buClr>
                <a:buSzPct val="100000"/>
                <a:buFont typeface="Wingdings 2"/>
                <a:buChar char=""/>
                <a:defRPr kumimoji="0" sz="1500" kern="1200">
                  <a:solidFill>
                    <a:schemeClr val="tx1"/>
                  </a:solidFill>
                  <a:latin typeface="+mn-lt"/>
                  <a:ea typeface="+mn-ea"/>
                  <a:cs typeface="+mn-cs"/>
                </a:defRPr>
              </a:lvl7pPr>
              <a:lvl8pPr marL="1920240" indent="-182880" algn="l" rtl="0" eaLnBrk="1" latinLnBrk="0" hangingPunct="1">
                <a:spcBef>
                  <a:spcPts val="257"/>
                </a:spcBef>
                <a:buClr>
                  <a:schemeClr val="accent3">
                    <a:tint val="85000"/>
                    <a:satMod val="275000"/>
                  </a:schemeClr>
                </a:buClr>
                <a:buSzPct val="100000"/>
                <a:buFont typeface="Verdana"/>
                <a:buChar char="◦"/>
                <a:defRPr kumimoji="0" sz="1500" kern="1200" baseline="0">
                  <a:solidFill>
                    <a:schemeClr val="tx1"/>
                  </a:solidFill>
                  <a:latin typeface="+mn-lt"/>
                  <a:ea typeface="+mn-ea"/>
                  <a:cs typeface="+mn-cs"/>
                </a:defRPr>
              </a:lvl8pPr>
              <a:lvl9pPr marL="2148840" indent="-182880" algn="l" rtl="0" eaLnBrk="1" latinLnBrk="0" hangingPunct="1">
                <a:spcBef>
                  <a:spcPts val="255"/>
                </a:spcBef>
                <a:buClr>
                  <a:schemeClr val="accent3">
                    <a:tint val="85000"/>
                    <a:satMod val="275000"/>
                  </a:schemeClr>
                </a:buClr>
                <a:buSzPct val="100000"/>
                <a:buFont typeface="Wingdings 2"/>
                <a:buChar char=""/>
                <a:defRPr kumimoji="0" sz="1500" kern="1200">
                  <a:solidFill>
                    <a:schemeClr val="tx1"/>
                  </a:solidFill>
                  <a:latin typeface="+mn-lt"/>
                  <a:ea typeface="+mn-ea"/>
                  <a:cs typeface="+mn-cs"/>
                </a:defRPr>
              </a:lvl9pPr>
            </a:lstStyle>
            <a:p>
              <a:pPr marL="0" indent="0">
                <a:buFont typeface="Wingdings" charset="2"/>
                <a:buNone/>
              </a:pPr>
              <a:r>
                <a:rPr lang="en-US" sz="2000" dirty="0"/>
                <a:t>OFF</a:t>
              </a:r>
            </a:p>
            <a:p>
              <a:pPr marL="0" indent="0">
                <a:buFont typeface="Wingdings" charset="2"/>
                <a:buNone/>
              </a:pPr>
              <a:endParaRPr lang="en-US" sz="2000" dirty="0"/>
            </a:p>
          </p:txBody>
        </p:sp>
      </p:grpSp>
      <p:sp>
        <p:nvSpPr>
          <p:cNvPr id="77" name="TextBox 76">
            <a:extLst>
              <a:ext uri="{FF2B5EF4-FFF2-40B4-BE49-F238E27FC236}">
                <a16:creationId xmlns:a16="http://schemas.microsoft.com/office/drawing/2014/main" id="{552B2DCA-5462-471E-8638-7CFD142FA1A5}"/>
              </a:ext>
            </a:extLst>
          </p:cNvPr>
          <p:cNvSpPr txBox="1"/>
          <p:nvPr/>
        </p:nvSpPr>
        <p:spPr>
          <a:xfrm>
            <a:off x="8760619" y="3200400"/>
            <a:ext cx="1414939" cy="369332"/>
          </a:xfrm>
          <a:prstGeom prst="rect">
            <a:avLst/>
          </a:prstGeom>
          <a:noFill/>
        </p:spPr>
        <p:txBody>
          <a:bodyPr wrap="square" rtlCol="0">
            <a:spAutoFit/>
          </a:bodyPr>
          <a:lstStyle/>
          <a:p>
            <a:r>
              <a:rPr lang="en-US" b="1" dirty="0">
                <a:solidFill>
                  <a:srgbClr val="FF0000"/>
                </a:solidFill>
              </a:rPr>
              <a:t>BRAKE</a:t>
            </a:r>
          </a:p>
        </p:txBody>
      </p:sp>
    </p:spTree>
    <p:extLst>
      <p:ext uri="{BB962C8B-B14F-4D97-AF65-F5344CB8AC3E}">
        <p14:creationId xmlns:p14="http://schemas.microsoft.com/office/powerpoint/2010/main" val="10753812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49C65-9D93-0940-A2D2-FDC728ABEBFC}"/>
              </a:ext>
            </a:extLst>
          </p:cNvPr>
          <p:cNvSpPr>
            <a:spLocks noGrp="1"/>
          </p:cNvSpPr>
          <p:nvPr>
            <p:ph type="title"/>
          </p:nvPr>
        </p:nvSpPr>
        <p:spPr/>
        <p:txBody>
          <a:bodyPr/>
          <a:lstStyle/>
          <a:p>
            <a:r>
              <a:rPr lang="en-US" dirty="0"/>
              <a:t>Motor Controller Topology: H-Bridge</a:t>
            </a:r>
          </a:p>
        </p:txBody>
      </p:sp>
      <p:sp>
        <p:nvSpPr>
          <p:cNvPr id="3" name="Content Placeholder 2">
            <a:extLst>
              <a:ext uri="{FF2B5EF4-FFF2-40B4-BE49-F238E27FC236}">
                <a16:creationId xmlns:a16="http://schemas.microsoft.com/office/drawing/2014/main" id="{B2B7B049-B18C-714D-B2D8-47DBFC9F9B00}"/>
              </a:ext>
            </a:extLst>
          </p:cNvPr>
          <p:cNvSpPr>
            <a:spLocks noGrp="1"/>
          </p:cNvSpPr>
          <p:nvPr>
            <p:ph idx="1"/>
          </p:nvPr>
        </p:nvSpPr>
        <p:spPr>
          <a:xfrm>
            <a:off x="479425" y="1171111"/>
            <a:ext cx="4547394" cy="4086225"/>
          </a:xfrm>
        </p:spPr>
        <p:txBody>
          <a:bodyPr/>
          <a:lstStyle/>
          <a:p>
            <a:r>
              <a:rPr lang="en-US" dirty="0"/>
              <a:t>The most versatile motor controller topology</a:t>
            </a:r>
          </a:p>
          <a:p>
            <a:r>
              <a:rPr lang="en-US" dirty="0"/>
              <a:t>Requires 4 FETs per motor </a:t>
            </a:r>
          </a:p>
          <a:p>
            <a:r>
              <a:rPr lang="en-US" dirty="0"/>
              <a:t>Supports:</a:t>
            </a:r>
            <a:endParaRPr lang="en-US" altLang="en-US" dirty="0"/>
          </a:p>
          <a:p>
            <a:pPr lvl="1"/>
            <a:r>
              <a:rPr lang="en-US" dirty="0"/>
              <a:t>Motion forward</a:t>
            </a:r>
          </a:p>
          <a:p>
            <a:pPr lvl="1"/>
            <a:r>
              <a:rPr lang="en-US" dirty="0"/>
              <a:t>Motion backward</a:t>
            </a:r>
          </a:p>
          <a:p>
            <a:pPr lvl="1"/>
            <a:r>
              <a:rPr lang="en-US" dirty="0"/>
              <a:t>Braking</a:t>
            </a:r>
          </a:p>
          <a:p>
            <a:r>
              <a:rPr lang="en-US" dirty="0">
                <a:solidFill>
                  <a:srgbClr val="FF0000"/>
                </a:solidFill>
              </a:rPr>
              <a:t>Caution – H-bridge can short V</a:t>
            </a:r>
            <a:r>
              <a:rPr lang="en-US" baseline="-25000" dirty="0">
                <a:solidFill>
                  <a:srgbClr val="FF0000"/>
                </a:solidFill>
              </a:rPr>
              <a:t>dd</a:t>
            </a:r>
            <a:r>
              <a:rPr lang="en-US" dirty="0">
                <a:solidFill>
                  <a:srgbClr val="FF0000"/>
                </a:solidFill>
              </a:rPr>
              <a:t> and ground</a:t>
            </a:r>
            <a:endParaRPr lang="en-US" altLang="en-US" dirty="0"/>
          </a:p>
          <a:p>
            <a:pPr lvl="1"/>
            <a:endParaRPr lang="en-US" altLang="en-US" dirty="0"/>
          </a:p>
        </p:txBody>
      </p:sp>
      <p:grpSp>
        <p:nvGrpSpPr>
          <p:cNvPr id="4" name="Group 3">
            <a:extLst>
              <a:ext uri="{FF2B5EF4-FFF2-40B4-BE49-F238E27FC236}">
                <a16:creationId xmlns:a16="http://schemas.microsoft.com/office/drawing/2014/main" id="{908677F3-1515-48CD-B831-096ADC068D63}"/>
              </a:ext>
            </a:extLst>
          </p:cNvPr>
          <p:cNvGrpSpPr/>
          <p:nvPr/>
        </p:nvGrpSpPr>
        <p:grpSpPr>
          <a:xfrm>
            <a:off x="5103019" y="2514600"/>
            <a:ext cx="6458828" cy="3424526"/>
            <a:chOff x="2946648" y="3069771"/>
            <a:chExt cx="6458828" cy="3424526"/>
          </a:xfrm>
        </p:grpSpPr>
        <p:grpSp>
          <p:nvGrpSpPr>
            <p:cNvPr id="5" name="Group 4">
              <a:extLst>
                <a:ext uri="{FF2B5EF4-FFF2-40B4-BE49-F238E27FC236}">
                  <a16:creationId xmlns:a16="http://schemas.microsoft.com/office/drawing/2014/main" id="{A0E25022-4D18-434B-AF90-775FCFE16D55}"/>
                </a:ext>
              </a:extLst>
            </p:cNvPr>
            <p:cNvGrpSpPr/>
            <p:nvPr/>
          </p:nvGrpSpPr>
          <p:grpSpPr>
            <a:xfrm>
              <a:off x="9031105" y="6100355"/>
              <a:ext cx="374371" cy="393942"/>
              <a:chOff x="1511458" y="6156960"/>
              <a:chExt cx="374371" cy="393942"/>
            </a:xfrm>
          </p:grpSpPr>
          <p:cxnSp>
            <p:nvCxnSpPr>
              <p:cNvPr id="60" name="Straight Connector 59">
                <a:extLst>
                  <a:ext uri="{FF2B5EF4-FFF2-40B4-BE49-F238E27FC236}">
                    <a16:creationId xmlns:a16="http://schemas.microsoft.com/office/drawing/2014/main" id="{47724B66-E1A0-4773-9FEE-091F9EE4B5D0}"/>
                  </a:ext>
                </a:extLst>
              </p:cNvPr>
              <p:cNvCxnSpPr/>
              <p:nvPr/>
            </p:nvCxnSpPr>
            <p:spPr>
              <a:xfrm flipH="1" flipV="1">
                <a:off x="1698171" y="6156960"/>
                <a:ext cx="473" cy="26406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1" name="Group 60">
                <a:extLst>
                  <a:ext uri="{FF2B5EF4-FFF2-40B4-BE49-F238E27FC236}">
                    <a16:creationId xmlns:a16="http://schemas.microsoft.com/office/drawing/2014/main" id="{7FA659F4-84BB-4364-9108-1286FEADBB72}"/>
                  </a:ext>
                </a:extLst>
              </p:cNvPr>
              <p:cNvGrpSpPr/>
              <p:nvPr/>
            </p:nvGrpSpPr>
            <p:grpSpPr>
              <a:xfrm>
                <a:off x="1511458" y="6421025"/>
                <a:ext cx="374371" cy="129877"/>
                <a:chOff x="1489214" y="3057613"/>
                <a:chExt cx="374371" cy="129877"/>
              </a:xfrm>
            </p:grpSpPr>
            <p:cxnSp>
              <p:nvCxnSpPr>
                <p:cNvPr id="62" name="Straight Connector 61">
                  <a:extLst>
                    <a:ext uri="{FF2B5EF4-FFF2-40B4-BE49-F238E27FC236}">
                      <a16:creationId xmlns:a16="http://schemas.microsoft.com/office/drawing/2014/main" id="{039F18F8-5EBB-43A0-A1FE-15151E4D829F}"/>
                    </a:ext>
                  </a:extLst>
                </p:cNvPr>
                <p:cNvCxnSpPr/>
                <p:nvPr/>
              </p:nvCxnSpPr>
              <p:spPr>
                <a:xfrm rot="16200000" flipV="1">
                  <a:off x="1676400" y="2870427"/>
                  <a:ext cx="0" cy="37437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0407801A-3255-446A-AEBE-63FC2D113633}"/>
                    </a:ext>
                  </a:extLst>
                </p:cNvPr>
                <p:cNvCxnSpPr/>
                <p:nvPr/>
              </p:nvCxnSpPr>
              <p:spPr>
                <a:xfrm flipH="1">
                  <a:off x="1555477" y="3126527"/>
                  <a:ext cx="24184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26C1D61E-2C3F-45DE-9D12-CB72A698DC31}"/>
                    </a:ext>
                  </a:extLst>
                </p:cNvPr>
                <p:cNvCxnSpPr/>
                <p:nvPr/>
              </p:nvCxnSpPr>
              <p:spPr>
                <a:xfrm flipH="1">
                  <a:off x="1630020" y="3187490"/>
                  <a:ext cx="92761"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6" name="Rectangle 5">
              <a:extLst>
                <a:ext uri="{FF2B5EF4-FFF2-40B4-BE49-F238E27FC236}">
                  <a16:creationId xmlns:a16="http://schemas.microsoft.com/office/drawing/2014/main" id="{F19D9A4E-B287-4CF6-9717-10238242C866}"/>
                </a:ext>
              </a:extLst>
            </p:cNvPr>
            <p:cNvSpPr/>
            <p:nvPr/>
          </p:nvSpPr>
          <p:spPr>
            <a:xfrm>
              <a:off x="6535579" y="4349931"/>
              <a:ext cx="1140823" cy="4876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A3D85487-CEB4-436D-8BF9-FF43A3CB1A11}"/>
                </a:ext>
              </a:extLst>
            </p:cNvPr>
            <p:cNvSpPr/>
            <p:nvPr/>
          </p:nvSpPr>
          <p:spPr>
            <a:xfrm>
              <a:off x="6735877" y="4219305"/>
              <a:ext cx="748938" cy="74893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89EE0BB6-9849-48A0-BA46-751E013210E8}"/>
                </a:ext>
              </a:extLst>
            </p:cNvPr>
            <p:cNvSpPr txBox="1"/>
            <p:nvPr/>
          </p:nvSpPr>
          <p:spPr>
            <a:xfrm>
              <a:off x="6933111" y="4418884"/>
              <a:ext cx="917460" cy="369332"/>
            </a:xfrm>
            <a:prstGeom prst="rect">
              <a:avLst/>
            </a:prstGeom>
            <a:noFill/>
          </p:spPr>
          <p:txBody>
            <a:bodyPr wrap="square" rtlCol="0">
              <a:spAutoFit/>
            </a:bodyPr>
            <a:lstStyle/>
            <a:p>
              <a:r>
                <a:rPr lang="en-US" dirty="0"/>
                <a:t>M</a:t>
              </a:r>
            </a:p>
          </p:txBody>
        </p:sp>
        <p:grpSp>
          <p:nvGrpSpPr>
            <p:cNvPr id="9" name="Group 8">
              <a:extLst>
                <a:ext uri="{FF2B5EF4-FFF2-40B4-BE49-F238E27FC236}">
                  <a16:creationId xmlns:a16="http://schemas.microsoft.com/office/drawing/2014/main" id="{7E4C35F5-E2E7-4BEA-AE47-3CAEE94795FC}"/>
                </a:ext>
              </a:extLst>
            </p:cNvPr>
            <p:cNvGrpSpPr/>
            <p:nvPr/>
          </p:nvGrpSpPr>
          <p:grpSpPr>
            <a:xfrm>
              <a:off x="4476001" y="3069771"/>
              <a:ext cx="566057" cy="1506583"/>
              <a:chOff x="762000" y="1210491"/>
              <a:chExt cx="566057" cy="1506583"/>
            </a:xfrm>
          </p:grpSpPr>
          <p:cxnSp>
            <p:nvCxnSpPr>
              <p:cNvPr id="52" name="Straight Connector 51">
                <a:extLst>
                  <a:ext uri="{FF2B5EF4-FFF2-40B4-BE49-F238E27FC236}">
                    <a16:creationId xmlns:a16="http://schemas.microsoft.com/office/drawing/2014/main" id="{0FACA276-21BF-4108-83CA-7242772780C8}"/>
                  </a:ext>
                </a:extLst>
              </p:cNvPr>
              <p:cNvCxnSpPr/>
              <p:nvPr/>
            </p:nvCxnSpPr>
            <p:spPr>
              <a:xfrm>
                <a:off x="1322235" y="1994263"/>
                <a:ext cx="0" cy="722811"/>
              </a:xfrm>
              <a:prstGeom prst="line">
                <a:avLst/>
              </a:prstGeom>
              <a:ln w="19050">
                <a:solidFill>
                  <a:schemeClr val="tx1"/>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D4F933CA-43CE-49A9-BDBC-15D331128A11}"/>
                  </a:ext>
                </a:extLst>
              </p:cNvPr>
              <p:cNvCxnSpPr/>
              <p:nvPr/>
            </p:nvCxnSpPr>
            <p:spPr>
              <a:xfrm flipV="1">
                <a:off x="1079863" y="1724297"/>
                <a:ext cx="0" cy="470263"/>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7EB5423B-69B6-4B12-916B-D338F2751DCD}"/>
                  </a:ext>
                </a:extLst>
              </p:cNvPr>
              <p:cNvCxnSpPr/>
              <p:nvPr/>
            </p:nvCxnSpPr>
            <p:spPr>
              <a:xfrm flipH="1">
                <a:off x="1088571" y="2185851"/>
                <a:ext cx="235132" cy="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082EA7A1-715F-40BB-AFA9-1A1A9A5BAE54}"/>
                  </a:ext>
                </a:extLst>
              </p:cNvPr>
              <p:cNvCxnSpPr/>
              <p:nvPr/>
            </p:nvCxnSpPr>
            <p:spPr>
              <a:xfrm flipH="1">
                <a:off x="1075508" y="1737359"/>
                <a:ext cx="235132" cy="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0BF3788C-9E9A-4646-9360-F354DDD01818}"/>
                  </a:ext>
                </a:extLst>
              </p:cNvPr>
              <p:cNvCxnSpPr/>
              <p:nvPr/>
            </p:nvCxnSpPr>
            <p:spPr>
              <a:xfrm flipH="1">
                <a:off x="1092925" y="1981200"/>
                <a:ext cx="235132" cy="0"/>
              </a:xfrm>
              <a:prstGeom prst="line">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A48FAEFD-2FF2-4096-92BD-4CC9BE0C0A75}"/>
                  </a:ext>
                </a:extLst>
              </p:cNvPr>
              <p:cNvCxnSpPr/>
              <p:nvPr/>
            </p:nvCxnSpPr>
            <p:spPr>
              <a:xfrm flipV="1">
                <a:off x="997132" y="1728651"/>
                <a:ext cx="0" cy="470263"/>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911A543D-E1C8-4F55-A0E4-FEB42916CCB1}"/>
                  </a:ext>
                </a:extLst>
              </p:cNvPr>
              <p:cNvCxnSpPr/>
              <p:nvPr/>
            </p:nvCxnSpPr>
            <p:spPr>
              <a:xfrm flipH="1">
                <a:off x="762000" y="1972489"/>
                <a:ext cx="235132" cy="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8525A4BB-0745-477D-BC89-45900F0A1104}"/>
                  </a:ext>
                </a:extLst>
              </p:cNvPr>
              <p:cNvCxnSpPr/>
              <p:nvPr/>
            </p:nvCxnSpPr>
            <p:spPr>
              <a:xfrm flipV="1">
                <a:off x="1317881" y="1210491"/>
                <a:ext cx="0" cy="524259"/>
              </a:xfrm>
              <a:prstGeom prst="line">
                <a:avLst/>
              </a:prstGeom>
              <a:ln w="19050">
                <a:solidFill>
                  <a:schemeClr val="tx1"/>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B20D92E7-9E68-4165-B75B-3A79514D635D}"/>
                </a:ext>
              </a:extLst>
            </p:cNvPr>
            <p:cNvGrpSpPr/>
            <p:nvPr/>
          </p:nvGrpSpPr>
          <p:grpSpPr>
            <a:xfrm>
              <a:off x="8643053" y="3074125"/>
              <a:ext cx="566057" cy="1506583"/>
              <a:chOff x="762000" y="1210491"/>
              <a:chExt cx="566057" cy="1506583"/>
            </a:xfrm>
          </p:grpSpPr>
          <p:cxnSp>
            <p:nvCxnSpPr>
              <p:cNvPr id="44" name="Straight Connector 43">
                <a:extLst>
                  <a:ext uri="{FF2B5EF4-FFF2-40B4-BE49-F238E27FC236}">
                    <a16:creationId xmlns:a16="http://schemas.microsoft.com/office/drawing/2014/main" id="{5998C0E5-8D5B-4481-B1E6-F3B6503E0DA8}"/>
                  </a:ext>
                </a:extLst>
              </p:cNvPr>
              <p:cNvCxnSpPr/>
              <p:nvPr/>
            </p:nvCxnSpPr>
            <p:spPr>
              <a:xfrm>
                <a:off x="1322235" y="1994263"/>
                <a:ext cx="0" cy="722811"/>
              </a:xfrm>
              <a:prstGeom prst="line">
                <a:avLst/>
              </a:prstGeom>
              <a:ln w="19050">
                <a:solidFill>
                  <a:schemeClr val="tx1"/>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BDF1AC28-7D0A-473B-B070-EAB95996C370}"/>
                  </a:ext>
                </a:extLst>
              </p:cNvPr>
              <p:cNvCxnSpPr/>
              <p:nvPr/>
            </p:nvCxnSpPr>
            <p:spPr>
              <a:xfrm flipV="1">
                <a:off x="1079863" y="1724297"/>
                <a:ext cx="0" cy="470263"/>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050F0930-2300-4C04-B5F6-4F9C0038280B}"/>
                  </a:ext>
                </a:extLst>
              </p:cNvPr>
              <p:cNvCxnSpPr/>
              <p:nvPr/>
            </p:nvCxnSpPr>
            <p:spPr>
              <a:xfrm flipH="1">
                <a:off x="1088571" y="2185851"/>
                <a:ext cx="235132" cy="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19299E4B-8340-415E-AEB4-6CCF2974866F}"/>
                  </a:ext>
                </a:extLst>
              </p:cNvPr>
              <p:cNvCxnSpPr/>
              <p:nvPr/>
            </p:nvCxnSpPr>
            <p:spPr>
              <a:xfrm flipH="1">
                <a:off x="1075508" y="1737359"/>
                <a:ext cx="235132" cy="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1D5AED9F-4FB7-4D04-844F-AB5D39F2E294}"/>
                  </a:ext>
                </a:extLst>
              </p:cNvPr>
              <p:cNvCxnSpPr/>
              <p:nvPr/>
            </p:nvCxnSpPr>
            <p:spPr>
              <a:xfrm flipH="1">
                <a:off x="1092925" y="1981200"/>
                <a:ext cx="235132" cy="0"/>
              </a:xfrm>
              <a:prstGeom prst="line">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B0496580-DBD1-4B7D-95D4-674BA5B49F5D}"/>
                  </a:ext>
                </a:extLst>
              </p:cNvPr>
              <p:cNvCxnSpPr/>
              <p:nvPr/>
            </p:nvCxnSpPr>
            <p:spPr>
              <a:xfrm flipV="1">
                <a:off x="997132" y="1728651"/>
                <a:ext cx="0" cy="470263"/>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A919FE4E-6284-48B7-A0AE-B00ABC4B3160}"/>
                  </a:ext>
                </a:extLst>
              </p:cNvPr>
              <p:cNvCxnSpPr/>
              <p:nvPr/>
            </p:nvCxnSpPr>
            <p:spPr>
              <a:xfrm flipH="1">
                <a:off x="762000" y="1972489"/>
                <a:ext cx="235132" cy="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EB78AB86-086F-4F49-A500-A9B54071976E}"/>
                  </a:ext>
                </a:extLst>
              </p:cNvPr>
              <p:cNvCxnSpPr/>
              <p:nvPr/>
            </p:nvCxnSpPr>
            <p:spPr>
              <a:xfrm flipV="1">
                <a:off x="1317881" y="1210491"/>
                <a:ext cx="0" cy="524259"/>
              </a:xfrm>
              <a:prstGeom prst="line">
                <a:avLst/>
              </a:prstGeom>
              <a:ln w="19050">
                <a:solidFill>
                  <a:schemeClr val="tx1"/>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grpSp>
        <p:cxnSp>
          <p:nvCxnSpPr>
            <p:cNvPr id="11" name="Straight Connector 10">
              <a:extLst>
                <a:ext uri="{FF2B5EF4-FFF2-40B4-BE49-F238E27FC236}">
                  <a16:creationId xmlns:a16="http://schemas.microsoft.com/office/drawing/2014/main" id="{E8040824-2FE9-47CA-B082-FC6CCD314249}"/>
                </a:ext>
              </a:extLst>
            </p:cNvPr>
            <p:cNvCxnSpPr/>
            <p:nvPr/>
          </p:nvCxnSpPr>
          <p:spPr>
            <a:xfrm>
              <a:off x="7685110" y="4585063"/>
              <a:ext cx="1524000" cy="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FF63E203-E27E-4996-BDF6-85F0825500E8}"/>
                </a:ext>
              </a:extLst>
            </p:cNvPr>
            <p:cNvCxnSpPr>
              <a:stCxn id="6" idx="1"/>
            </p:cNvCxnSpPr>
            <p:nvPr/>
          </p:nvCxnSpPr>
          <p:spPr>
            <a:xfrm flipH="1">
              <a:off x="5046413" y="4593771"/>
              <a:ext cx="1489166" cy="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F48B4F9D-8214-45A7-AF17-7FE142143427}"/>
                </a:ext>
              </a:extLst>
            </p:cNvPr>
            <p:cNvGrpSpPr/>
            <p:nvPr/>
          </p:nvGrpSpPr>
          <p:grpSpPr>
            <a:xfrm>
              <a:off x="8647407" y="4585062"/>
              <a:ext cx="566057" cy="1506583"/>
              <a:chOff x="762000" y="1210491"/>
              <a:chExt cx="566057" cy="1506583"/>
            </a:xfrm>
          </p:grpSpPr>
          <p:cxnSp>
            <p:nvCxnSpPr>
              <p:cNvPr id="36" name="Straight Connector 35">
                <a:extLst>
                  <a:ext uri="{FF2B5EF4-FFF2-40B4-BE49-F238E27FC236}">
                    <a16:creationId xmlns:a16="http://schemas.microsoft.com/office/drawing/2014/main" id="{264BA0C3-2C91-4C21-B553-6BD6514111A1}"/>
                  </a:ext>
                </a:extLst>
              </p:cNvPr>
              <p:cNvCxnSpPr/>
              <p:nvPr/>
            </p:nvCxnSpPr>
            <p:spPr>
              <a:xfrm>
                <a:off x="1322235" y="1994263"/>
                <a:ext cx="0" cy="722811"/>
              </a:xfrm>
              <a:prstGeom prst="line">
                <a:avLst/>
              </a:prstGeom>
              <a:ln w="19050">
                <a:solidFill>
                  <a:schemeClr val="tx1"/>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B0797F5-3C3C-4617-A87A-76576155AAA2}"/>
                  </a:ext>
                </a:extLst>
              </p:cNvPr>
              <p:cNvCxnSpPr/>
              <p:nvPr/>
            </p:nvCxnSpPr>
            <p:spPr>
              <a:xfrm flipV="1">
                <a:off x="1079863" y="1724297"/>
                <a:ext cx="0" cy="470263"/>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A5DE9E7C-4D75-45AB-A40C-65E2DA093854}"/>
                  </a:ext>
                </a:extLst>
              </p:cNvPr>
              <p:cNvCxnSpPr/>
              <p:nvPr/>
            </p:nvCxnSpPr>
            <p:spPr>
              <a:xfrm flipH="1">
                <a:off x="1088571" y="2185851"/>
                <a:ext cx="235132" cy="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769FDA50-51BB-471F-9727-F8825E81E605}"/>
                  </a:ext>
                </a:extLst>
              </p:cNvPr>
              <p:cNvCxnSpPr/>
              <p:nvPr/>
            </p:nvCxnSpPr>
            <p:spPr>
              <a:xfrm flipH="1">
                <a:off x="1075508" y="1737359"/>
                <a:ext cx="235132" cy="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530E2B3F-0AF6-4980-9D98-992E319C2084}"/>
                  </a:ext>
                </a:extLst>
              </p:cNvPr>
              <p:cNvCxnSpPr/>
              <p:nvPr/>
            </p:nvCxnSpPr>
            <p:spPr>
              <a:xfrm flipH="1">
                <a:off x="1092925" y="1981200"/>
                <a:ext cx="235132" cy="0"/>
              </a:xfrm>
              <a:prstGeom prst="line">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E05D835C-163D-4ABE-8322-7CAA7857CF6E}"/>
                  </a:ext>
                </a:extLst>
              </p:cNvPr>
              <p:cNvCxnSpPr/>
              <p:nvPr/>
            </p:nvCxnSpPr>
            <p:spPr>
              <a:xfrm flipV="1">
                <a:off x="997132" y="1728651"/>
                <a:ext cx="0" cy="470263"/>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DA30212D-5A57-4A3D-B055-A3946A9F2CE0}"/>
                  </a:ext>
                </a:extLst>
              </p:cNvPr>
              <p:cNvCxnSpPr/>
              <p:nvPr/>
            </p:nvCxnSpPr>
            <p:spPr>
              <a:xfrm flipH="1">
                <a:off x="762000" y="1972489"/>
                <a:ext cx="235132" cy="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84EDEEBC-DC9D-4D12-AB5A-42F48B2C78B6}"/>
                  </a:ext>
                </a:extLst>
              </p:cNvPr>
              <p:cNvCxnSpPr/>
              <p:nvPr/>
            </p:nvCxnSpPr>
            <p:spPr>
              <a:xfrm flipV="1">
                <a:off x="1317881" y="1210491"/>
                <a:ext cx="0" cy="524259"/>
              </a:xfrm>
              <a:prstGeom prst="line">
                <a:avLst/>
              </a:prstGeom>
              <a:ln w="19050">
                <a:solidFill>
                  <a:schemeClr val="tx1"/>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grpSp>
        <p:grpSp>
          <p:nvGrpSpPr>
            <p:cNvPr id="14" name="Group 13">
              <a:extLst>
                <a:ext uri="{FF2B5EF4-FFF2-40B4-BE49-F238E27FC236}">
                  <a16:creationId xmlns:a16="http://schemas.microsoft.com/office/drawing/2014/main" id="{348557EF-033A-4F98-8297-2082EBBFF189}"/>
                </a:ext>
              </a:extLst>
            </p:cNvPr>
            <p:cNvGrpSpPr/>
            <p:nvPr/>
          </p:nvGrpSpPr>
          <p:grpSpPr>
            <a:xfrm>
              <a:off x="4480357" y="4580707"/>
              <a:ext cx="566057" cy="1506583"/>
              <a:chOff x="762000" y="1210491"/>
              <a:chExt cx="566057" cy="1506583"/>
            </a:xfrm>
          </p:grpSpPr>
          <p:cxnSp>
            <p:nvCxnSpPr>
              <p:cNvPr id="28" name="Straight Connector 27">
                <a:extLst>
                  <a:ext uri="{FF2B5EF4-FFF2-40B4-BE49-F238E27FC236}">
                    <a16:creationId xmlns:a16="http://schemas.microsoft.com/office/drawing/2014/main" id="{6BFBC9AD-1C44-41C7-A3A7-A0A64D5C5817}"/>
                  </a:ext>
                </a:extLst>
              </p:cNvPr>
              <p:cNvCxnSpPr/>
              <p:nvPr/>
            </p:nvCxnSpPr>
            <p:spPr>
              <a:xfrm>
                <a:off x="1322235" y="1994263"/>
                <a:ext cx="0" cy="722811"/>
              </a:xfrm>
              <a:prstGeom prst="line">
                <a:avLst/>
              </a:prstGeom>
              <a:ln w="19050">
                <a:solidFill>
                  <a:schemeClr val="tx1"/>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427B9532-F2E1-44F8-86D1-E59EF90F90A8}"/>
                  </a:ext>
                </a:extLst>
              </p:cNvPr>
              <p:cNvCxnSpPr/>
              <p:nvPr/>
            </p:nvCxnSpPr>
            <p:spPr>
              <a:xfrm flipV="1">
                <a:off x="1079863" y="1724297"/>
                <a:ext cx="0" cy="470263"/>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23280B78-B0A7-45F6-A35C-792CAC4806F7}"/>
                  </a:ext>
                </a:extLst>
              </p:cNvPr>
              <p:cNvCxnSpPr/>
              <p:nvPr/>
            </p:nvCxnSpPr>
            <p:spPr>
              <a:xfrm flipH="1">
                <a:off x="1088571" y="2185851"/>
                <a:ext cx="235132" cy="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0AD51A7A-0469-4D92-8039-A8579989707B}"/>
                  </a:ext>
                </a:extLst>
              </p:cNvPr>
              <p:cNvCxnSpPr/>
              <p:nvPr/>
            </p:nvCxnSpPr>
            <p:spPr>
              <a:xfrm flipH="1">
                <a:off x="1075508" y="1737359"/>
                <a:ext cx="235132" cy="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934EEF1-95D5-4F65-91D5-0D1E8AEFCD62}"/>
                  </a:ext>
                </a:extLst>
              </p:cNvPr>
              <p:cNvCxnSpPr/>
              <p:nvPr/>
            </p:nvCxnSpPr>
            <p:spPr>
              <a:xfrm flipH="1">
                <a:off x="1092925" y="1981200"/>
                <a:ext cx="235132" cy="0"/>
              </a:xfrm>
              <a:prstGeom prst="line">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66EE10CC-86D0-4266-A438-FBCDEBA9FC8E}"/>
                  </a:ext>
                </a:extLst>
              </p:cNvPr>
              <p:cNvCxnSpPr/>
              <p:nvPr/>
            </p:nvCxnSpPr>
            <p:spPr>
              <a:xfrm flipV="1">
                <a:off x="997132" y="1728651"/>
                <a:ext cx="0" cy="470263"/>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7B7174EF-0805-4C40-B3DE-E4316C54D935}"/>
                  </a:ext>
                </a:extLst>
              </p:cNvPr>
              <p:cNvCxnSpPr/>
              <p:nvPr/>
            </p:nvCxnSpPr>
            <p:spPr>
              <a:xfrm flipH="1">
                <a:off x="762000" y="1972489"/>
                <a:ext cx="235132" cy="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E60DCFA1-9EF3-4275-A2EF-E96D37FA6842}"/>
                  </a:ext>
                </a:extLst>
              </p:cNvPr>
              <p:cNvCxnSpPr/>
              <p:nvPr/>
            </p:nvCxnSpPr>
            <p:spPr>
              <a:xfrm flipV="1">
                <a:off x="1317881" y="1210491"/>
                <a:ext cx="0" cy="524259"/>
              </a:xfrm>
              <a:prstGeom prst="line">
                <a:avLst/>
              </a:prstGeom>
              <a:ln w="19050">
                <a:solidFill>
                  <a:schemeClr val="tx1"/>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grpSp>
        <p:cxnSp>
          <p:nvCxnSpPr>
            <p:cNvPr id="15" name="Straight Connector 14">
              <a:extLst>
                <a:ext uri="{FF2B5EF4-FFF2-40B4-BE49-F238E27FC236}">
                  <a16:creationId xmlns:a16="http://schemas.microsoft.com/office/drawing/2014/main" id="{02E98C4C-A2DD-4CB2-9F3D-B1C943DCF149}"/>
                </a:ext>
              </a:extLst>
            </p:cNvPr>
            <p:cNvCxnSpPr/>
            <p:nvPr/>
          </p:nvCxnSpPr>
          <p:spPr>
            <a:xfrm flipH="1">
              <a:off x="3740127" y="3069771"/>
              <a:ext cx="5468983" cy="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926A9F7-593B-41B8-B151-4F836037CDD0}"/>
                </a:ext>
              </a:extLst>
            </p:cNvPr>
            <p:cNvCxnSpPr/>
            <p:nvPr/>
          </p:nvCxnSpPr>
          <p:spPr>
            <a:xfrm flipH="1">
              <a:off x="3731419" y="6096000"/>
              <a:ext cx="5482046" cy="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93A1836C-38A6-45F7-A865-BF82288F329B}"/>
                </a:ext>
              </a:extLst>
            </p:cNvPr>
            <p:cNvCxnSpPr/>
            <p:nvPr/>
          </p:nvCxnSpPr>
          <p:spPr>
            <a:xfrm flipH="1">
              <a:off x="8233750" y="3836126"/>
              <a:ext cx="418012" cy="0"/>
            </a:xfrm>
            <a:prstGeom prst="line">
              <a:avLst/>
            </a:prstGeom>
            <a:ln w="190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DF06D85-88DA-4A4B-B98A-5ECEEAF0149C}"/>
                </a:ext>
              </a:extLst>
            </p:cNvPr>
            <p:cNvCxnSpPr/>
            <p:nvPr/>
          </p:nvCxnSpPr>
          <p:spPr>
            <a:xfrm flipH="1">
              <a:off x="8220687" y="5338354"/>
              <a:ext cx="418012" cy="0"/>
            </a:xfrm>
            <a:prstGeom prst="line">
              <a:avLst/>
            </a:prstGeom>
            <a:ln w="190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9073DC2D-37C6-406B-99E8-36410D454EB9}"/>
                </a:ext>
              </a:extLst>
            </p:cNvPr>
            <p:cNvCxnSpPr/>
            <p:nvPr/>
          </p:nvCxnSpPr>
          <p:spPr>
            <a:xfrm flipH="1">
              <a:off x="4079761" y="5342708"/>
              <a:ext cx="418012" cy="0"/>
            </a:xfrm>
            <a:prstGeom prst="line">
              <a:avLst/>
            </a:prstGeom>
            <a:ln w="190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947F5B56-3625-4BC7-9DB0-42033E69AAF8}"/>
                </a:ext>
              </a:extLst>
            </p:cNvPr>
            <p:cNvCxnSpPr/>
            <p:nvPr/>
          </p:nvCxnSpPr>
          <p:spPr>
            <a:xfrm flipH="1">
              <a:off x="4075408" y="3823063"/>
              <a:ext cx="418012" cy="0"/>
            </a:xfrm>
            <a:prstGeom prst="line">
              <a:avLst/>
            </a:prstGeom>
            <a:ln w="190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21" name="Group 20">
              <a:extLst>
                <a:ext uri="{FF2B5EF4-FFF2-40B4-BE49-F238E27FC236}">
                  <a16:creationId xmlns:a16="http://schemas.microsoft.com/office/drawing/2014/main" id="{E881FF31-8422-4D5E-8CEB-134E1C7F311B}"/>
                </a:ext>
              </a:extLst>
            </p:cNvPr>
            <p:cNvGrpSpPr/>
            <p:nvPr/>
          </p:nvGrpSpPr>
          <p:grpSpPr>
            <a:xfrm>
              <a:off x="2946648" y="4111880"/>
              <a:ext cx="1098752" cy="716701"/>
              <a:chOff x="869858" y="1721378"/>
              <a:chExt cx="1098752" cy="716701"/>
            </a:xfrm>
          </p:grpSpPr>
          <p:sp>
            <p:nvSpPr>
              <p:cNvPr id="24" name="Oval 23">
                <a:extLst>
                  <a:ext uri="{FF2B5EF4-FFF2-40B4-BE49-F238E27FC236}">
                    <a16:creationId xmlns:a16="http://schemas.microsoft.com/office/drawing/2014/main" id="{DA40888B-C363-458B-9438-C9E2CBD5DBFB}"/>
                  </a:ext>
                </a:extLst>
              </p:cNvPr>
              <p:cNvSpPr/>
              <p:nvPr/>
            </p:nvSpPr>
            <p:spPr>
              <a:xfrm>
                <a:off x="1359010" y="1734627"/>
                <a:ext cx="609600" cy="609600"/>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C5054B11-3085-47F0-B0D4-DB19C58668EB}"/>
                  </a:ext>
                </a:extLst>
              </p:cNvPr>
              <p:cNvSpPr txBox="1"/>
              <p:nvPr/>
            </p:nvSpPr>
            <p:spPr>
              <a:xfrm>
                <a:off x="1519028" y="1721378"/>
                <a:ext cx="400878" cy="373712"/>
              </a:xfrm>
              <a:prstGeom prst="rect">
                <a:avLst/>
              </a:prstGeom>
              <a:noFill/>
            </p:spPr>
            <p:txBody>
              <a:bodyPr wrap="square" rtlCol="0">
                <a:spAutoFit/>
              </a:bodyPr>
              <a:lstStyle/>
              <a:p>
                <a:r>
                  <a:rPr lang="en-US" dirty="0"/>
                  <a:t>+</a:t>
                </a:r>
              </a:p>
            </p:txBody>
          </p:sp>
          <p:sp>
            <p:nvSpPr>
              <p:cNvPr id="26" name="TextBox 25">
                <a:extLst>
                  <a:ext uri="{FF2B5EF4-FFF2-40B4-BE49-F238E27FC236}">
                    <a16:creationId xmlns:a16="http://schemas.microsoft.com/office/drawing/2014/main" id="{AD327A18-4F83-45FE-A9E1-60EBA4B8EDD6}"/>
                  </a:ext>
                </a:extLst>
              </p:cNvPr>
              <p:cNvSpPr txBox="1"/>
              <p:nvPr/>
            </p:nvSpPr>
            <p:spPr>
              <a:xfrm>
                <a:off x="1516379" y="1914859"/>
                <a:ext cx="400878" cy="523220"/>
              </a:xfrm>
              <a:prstGeom prst="rect">
                <a:avLst/>
              </a:prstGeom>
              <a:noFill/>
            </p:spPr>
            <p:txBody>
              <a:bodyPr wrap="square" rtlCol="0">
                <a:spAutoFit/>
              </a:bodyPr>
              <a:lstStyle/>
              <a:p>
                <a:r>
                  <a:rPr lang="en-US" sz="2800" dirty="0"/>
                  <a:t>-</a:t>
                </a:r>
              </a:p>
            </p:txBody>
          </p:sp>
          <p:sp>
            <p:nvSpPr>
              <p:cNvPr id="27" name="TextBox 26">
                <a:extLst>
                  <a:ext uri="{FF2B5EF4-FFF2-40B4-BE49-F238E27FC236}">
                    <a16:creationId xmlns:a16="http://schemas.microsoft.com/office/drawing/2014/main" id="{C436AE50-C1C7-46DC-885E-1E98946F3B84}"/>
                  </a:ext>
                </a:extLst>
              </p:cNvPr>
              <p:cNvSpPr txBox="1"/>
              <p:nvPr/>
            </p:nvSpPr>
            <p:spPr>
              <a:xfrm>
                <a:off x="869858" y="1823039"/>
                <a:ext cx="531080" cy="369332"/>
              </a:xfrm>
              <a:prstGeom prst="rect">
                <a:avLst/>
              </a:prstGeom>
              <a:noFill/>
            </p:spPr>
            <p:txBody>
              <a:bodyPr wrap="square" rtlCol="0">
                <a:spAutoFit/>
              </a:bodyPr>
              <a:lstStyle/>
              <a:p>
                <a:r>
                  <a:rPr lang="en-US" dirty="0"/>
                  <a:t>V</a:t>
                </a:r>
                <a:r>
                  <a:rPr lang="en-US" baseline="-25000" dirty="0"/>
                  <a:t>bat</a:t>
                </a:r>
              </a:p>
            </p:txBody>
          </p:sp>
        </p:grpSp>
        <p:cxnSp>
          <p:nvCxnSpPr>
            <p:cNvPr id="22" name="Straight Connector 21">
              <a:extLst>
                <a:ext uri="{FF2B5EF4-FFF2-40B4-BE49-F238E27FC236}">
                  <a16:creationId xmlns:a16="http://schemas.microsoft.com/office/drawing/2014/main" id="{7B2C51F8-F0D2-4B72-8D92-F6A013D649DD}"/>
                </a:ext>
              </a:extLst>
            </p:cNvPr>
            <p:cNvCxnSpPr/>
            <p:nvPr/>
          </p:nvCxnSpPr>
          <p:spPr>
            <a:xfrm flipV="1">
              <a:off x="3738658" y="3078480"/>
              <a:ext cx="0" cy="1033711"/>
            </a:xfrm>
            <a:prstGeom prst="line">
              <a:avLst/>
            </a:prstGeom>
            <a:ln w="19050">
              <a:solidFill>
                <a:schemeClr val="tx1"/>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7B2DD697-5B04-4E5F-AFC0-D7DA5AE248D3}"/>
                </a:ext>
              </a:extLst>
            </p:cNvPr>
            <p:cNvCxnSpPr/>
            <p:nvPr/>
          </p:nvCxnSpPr>
          <p:spPr>
            <a:xfrm>
              <a:off x="3743012" y="4728754"/>
              <a:ext cx="0" cy="1371600"/>
            </a:xfrm>
            <a:prstGeom prst="line">
              <a:avLst/>
            </a:prstGeom>
            <a:ln w="19050">
              <a:solidFill>
                <a:schemeClr val="tx1"/>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grpSp>
      <p:grpSp>
        <p:nvGrpSpPr>
          <p:cNvPr id="65" name="Group 64">
            <a:extLst>
              <a:ext uri="{FF2B5EF4-FFF2-40B4-BE49-F238E27FC236}">
                <a16:creationId xmlns:a16="http://schemas.microsoft.com/office/drawing/2014/main" id="{95C38C8F-02F6-48CE-BF37-D74B9F420507}"/>
              </a:ext>
            </a:extLst>
          </p:cNvPr>
          <p:cNvGrpSpPr/>
          <p:nvPr/>
        </p:nvGrpSpPr>
        <p:grpSpPr>
          <a:xfrm>
            <a:off x="7389019" y="2971800"/>
            <a:ext cx="762000" cy="457200"/>
            <a:chOff x="6169819" y="2514600"/>
            <a:chExt cx="762000" cy="457200"/>
          </a:xfrm>
          <a:solidFill>
            <a:schemeClr val="accent3">
              <a:lumMod val="20000"/>
              <a:lumOff val="80000"/>
            </a:schemeClr>
          </a:solidFill>
        </p:grpSpPr>
        <p:sp>
          <p:nvSpPr>
            <p:cNvPr id="66" name="Rectangle 65">
              <a:extLst>
                <a:ext uri="{FF2B5EF4-FFF2-40B4-BE49-F238E27FC236}">
                  <a16:creationId xmlns:a16="http://schemas.microsoft.com/office/drawing/2014/main" id="{5E5F9001-DFA3-4E40-AB3E-2EB453B7908D}"/>
                </a:ext>
              </a:extLst>
            </p:cNvPr>
            <p:cNvSpPr/>
            <p:nvPr/>
          </p:nvSpPr>
          <p:spPr>
            <a:xfrm>
              <a:off x="6169819" y="2514600"/>
              <a:ext cx="762000" cy="457200"/>
            </a:xfrm>
            <a:prstGeom prst="rect">
              <a:avLst/>
            </a:prstGeom>
            <a:grp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7" name="Content Placeholder 1">
              <a:extLst>
                <a:ext uri="{FF2B5EF4-FFF2-40B4-BE49-F238E27FC236}">
                  <a16:creationId xmlns:a16="http://schemas.microsoft.com/office/drawing/2014/main" id="{16509492-0863-4762-8C84-CE5C7D5EB52B}"/>
                </a:ext>
              </a:extLst>
            </p:cNvPr>
            <p:cNvSpPr txBox="1">
              <a:spLocks/>
            </p:cNvSpPr>
            <p:nvPr/>
          </p:nvSpPr>
          <p:spPr>
            <a:xfrm>
              <a:off x="6322219" y="2590800"/>
              <a:ext cx="533400" cy="304800"/>
            </a:xfrm>
            <a:prstGeom prst="rect">
              <a:avLst/>
            </a:prstGeom>
            <a:grpFill/>
          </p:spPr>
          <p:txBody>
            <a:bodyPr vert="horz" lIns="0" tIns="0" rIns="0" bIns="0">
              <a:noAutofit/>
            </a:bodyPr>
            <a:lstStyle>
              <a:lvl1pPr marL="265113" indent="-265113" algn="l" rtl="0" eaLnBrk="1" latinLnBrk="0" hangingPunct="1">
                <a:spcBef>
                  <a:spcPts val="400"/>
                </a:spcBef>
                <a:buClr>
                  <a:schemeClr val="accent5"/>
                </a:buClr>
                <a:buSzPct val="95000"/>
                <a:buFont typeface="Wingdings" charset="2"/>
                <a:buChar char="§"/>
                <a:defRPr kumimoji="0" sz="2400" b="0" i="0" kern="1200">
                  <a:solidFill>
                    <a:schemeClr val="tx1"/>
                  </a:solidFill>
                  <a:effectLst/>
                  <a:latin typeface="Gill Sans MT"/>
                  <a:ea typeface="+mn-ea"/>
                  <a:cs typeface="Gill Sans MT"/>
                </a:defRPr>
              </a:lvl1pPr>
              <a:lvl2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2pPr>
              <a:lvl3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3pPr>
              <a:lvl4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4pPr>
              <a:lvl5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5pPr>
              <a:lvl6pPr marL="1490472" indent="-182880" algn="l" rtl="0" eaLnBrk="1" latinLnBrk="0" hangingPunct="1">
                <a:spcBef>
                  <a:spcPts val="250"/>
                </a:spcBef>
                <a:buClr>
                  <a:schemeClr val="accent3">
                    <a:tint val="85000"/>
                    <a:satMod val="275000"/>
                  </a:schemeClr>
                </a:buClr>
                <a:buSzPct val="100000"/>
                <a:buFont typeface="Verdana"/>
                <a:buChar char="◦"/>
                <a:defRPr kumimoji="0" sz="1700" kern="1200" baseline="0">
                  <a:solidFill>
                    <a:schemeClr val="tx1"/>
                  </a:solidFill>
                  <a:latin typeface="+mn-lt"/>
                  <a:ea typeface="+mn-ea"/>
                  <a:cs typeface="+mn-cs"/>
                </a:defRPr>
              </a:lvl6pPr>
              <a:lvl7pPr marL="1700784" indent="-182880" algn="l" rtl="0" eaLnBrk="1" latinLnBrk="0" hangingPunct="1">
                <a:spcBef>
                  <a:spcPts val="255"/>
                </a:spcBef>
                <a:buClr>
                  <a:schemeClr val="accent3">
                    <a:tint val="85000"/>
                    <a:satMod val="275000"/>
                  </a:schemeClr>
                </a:buClr>
                <a:buSzPct val="100000"/>
                <a:buFont typeface="Wingdings 2"/>
                <a:buChar char=""/>
                <a:defRPr kumimoji="0" sz="1500" kern="1200">
                  <a:solidFill>
                    <a:schemeClr val="tx1"/>
                  </a:solidFill>
                  <a:latin typeface="+mn-lt"/>
                  <a:ea typeface="+mn-ea"/>
                  <a:cs typeface="+mn-cs"/>
                </a:defRPr>
              </a:lvl7pPr>
              <a:lvl8pPr marL="1920240" indent="-182880" algn="l" rtl="0" eaLnBrk="1" latinLnBrk="0" hangingPunct="1">
                <a:spcBef>
                  <a:spcPts val="257"/>
                </a:spcBef>
                <a:buClr>
                  <a:schemeClr val="accent3">
                    <a:tint val="85000"/>
                    <a:satMod val="275000"/>
                  </a:schemeClr>
                </a:buClr>
                <a:buSzPct val="100000"/>
                <a:buFont typeface="Verdana"/>
                <a:buChar char="◦"/>
                <a:defRPr kumimoji="0" sz="1500" kern="1200" baseline="0">
                  <a:solidFill>
                    <a:schemeClr val="tx1"/>
                  </a:solidFill>
                  <a:latin typeface="+mn-lt"/>
                  <a:ea typeface="+mn-ea"/>
                  <a:cs typeface="+mn-cs"/>
                </a:defRPr>
              </a:lvl8pPr>
              <a:lvl9pPr marL="2148840" indent="-182880" algn="l" rtl="0" eaLnBrk="1" latinLnBrk="0" hangingPunct="1">
                <a:spcBef>
                  <a:spcPts val="255"/>
                </a:spcBef>
                <a:buClr>
                  <a:schemeClr val="accent3">
                    <a:tint val="85000"/>
                    <a:satMod val="275000"/>
                  </a:schemeClr>
                </a:buClr>
                <a:buSzPct val="100000"/>
                <a:buFont typeface="Wingdings 2"/>
                <a:buChar char=""/>
                <a:defRPr kumimoji="0" sz="1500" kern="1200">
                  <a:solidFill>
                    <a:schemeClr val="tx1"/>
                  </a:solidFill>
                  <a:latin typeface="+mn-lt"/>
                  <a:ea typeface="+mn-ea"/>
                  <a:cs typeface="+mn-cs"/>
                </a:defRPr>
              </a:lvl9pPr>
            </a:lstStyle>
            <a:p>
              <a:pPr marL="0" indent="0">
                <a:buFont typeface="Wingdings" charset="2"/>
                <a:buNone/>
              </a:pPr>
              <a:r>
                <a:rPr lang="en-US" sz="2000" dirty="0"/>
                <a:t>ON</a:t>
              </a:r>
            </a:p>
            <a:p>
              <a:pPr marL="0" indent="0">
                <a:buFont typeface="Wingdings" charset="2"/>
                <a:buNone/>
              </a:pPr>
              <a:endParaRPr lang="en-US" sz="2000" dirty="0"/>
            </a:p>
          </p:txBody>
        </p:sp>
      </p:grpSp>
      <p:grpSp>
        <p:nvGrpSpPr>
          <p:cNvPr id="68" name="Group 67">
            <a:extLst>
              <a:ext uri="{FF2B5EF4-FFF2-40B4-BE49-F238E27FC236}">
                <a16:creationId xmlns:a16="http://schemas.microsoft.com/office/drawing/2014/main" id="{82FA30EA-E0D6-4E7B-B621-822C8817E49B}"/>
              </a:ext>
            </a:extLst>
          </p:cNvPr>
          <p:cNvGrpSpPr/>
          <p:nvPr/>
        </p:nvGrpSpPr>
        <p:grpSpPr>
          <a:xfrm>
            <a:off x="7389019" y="4572000"/>
            <a:ext cx="762000" cy="457200"/>
            <a:chOff x="6169819" y="2514600"/>
            <a:chExt cx="762000" cy="457200"/>
          </a:xfrm>
          <a:solidFill>
            <a:schemeClr val="accent3">
              <a:lumMod val="20000"/>
              <a:lumOff val="80000"/>
            </a:schemeClr>
          </a:solidFill>
        </p:grpSpPr>
        <p:sp>
          <p:nvSpPr>
            <p:cNvPr id="69" name="Rectangle 68">
              <a:extLst>
                <a:ext uri="{FF2B5EF4-FFF2-40B4-BE49-F238E27FC236}">
                  <a16:creationId xmlns:a16="http://schemas.microsoft.com/office/drawing/2014/main" id="{F788667D-5B7A-41E5-AA54-4B8A584F7E45}"/>
                </a:ext>
              </a:extLst>
            </p:cNvPr>
            <p:cNvSpPr/>
            <p:nvPr/>
          </p:nvSpPr>
          <p:spPr>
            <a:xfrm>
              <a:off x="6169819" y="2514600"/>
              <a:ext cx="762000" cy="457200"/>
            </a:xfrm>
            <a:prstGeom prst="rect">
              <a:avLst/>
            </a:prstGeom>
            <a:grp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0" name="Content Placeholder 1">
              <a:extLst>
                <a:ext uri="{FF2B5EF4-FFF2-40B4-BE49-F238E27FC236}">
                  <a16:creationId xmlns:a16="http://schemas.microsoft.com/office/drawing/2014/main" id="{4B2005BE-6909-4326-9510-B610A457695D}"/>
                </a:ext>
              </a:extLst>
            </p:cNvPr>
            <p:cNvSpPr txBox="1">
              <a:spLocks/>
            </p:cNvSpPr>
            <p:nvPr/>
          </p:nvSpPr>
          <p:spPr>
            <a:xfrm>
              <a:off x="6322219" y="2590800"/>
              <a:ext cx="533400" cy="304800"/>
            </a:xfrm>
            <a:prstGeom prst="rect">
              <a:avLst/>
            </a:prstGeom>
            <a:grpFill/>
          </p:spPr>
          <p:txBody>
            <a:bodyPr vert="horz" lIns="0" tIns="0" rIns="0" bIns="0">
              <a:noAutofit/>
            </a:bodyPr>
            <a:lstStyle>
              <a:lvl1pPr marL="265113" indent="-265113" algn="l" rtl="0" eaLnBrk="1" latinLnBrk="0" hangingPunct="1">
                <a:spcBef>
                  <a:spcPts val="400"/>
                </a:spcBef>
                <a:buClr>
                  <a:schemeClr val="accent5"/>
                </a:buClr>
                <a:buSzPct val="95000"/>
                <a:buFont typeface="Wingdings" charset="2"/>
                <a:buChar char="§"/>
                <a:defRPr kumimoji="0" sz="2400" b="0" i="0" kern="1200">
                  <a:solidFill>
                    <a:schemeClr val="tx1"/>
                  </a:solidFill>
                  <a:effectLst/>
                  <a:latin typeface="Gill Sans MT"/>
                  <a:ea typeface="+mn-ea"/>
                  <a:cs typeface="Gill Sans MT"/>
                </a:defRPr>
              </a:lvl1pPr>
              <a:lvl2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2pPr>
              <a:lvl3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3pPr>
              <a:lvl4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4pPr>
              <a:lvl5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5pPr>
              <a:lvl6pPr marL="1490472" indent="-182880" algn="l" rtl="0" eaLnBrk="1" latinLnBrk="0" hangingPunct="1">
                <a:spcBef>
                  <a:spcPts val="250"/>
                </a:spcBef>
                <a:buClr>
                  <a:schemeClr val="accent3">
                    <a:tint val="85000"/>
                    <a:satMod val="275000"/>
                  </a:schemeClr>
                </a:buClr>
                <a:buSzPct val="100000"/>
                <a:buFont typeface="Verdana"/>
                <a:buChar char="◦"/>
                <a:defRPr kumimoji="0" sz="1700" kern="1200" baseline="0">
                  <a:solidFill>
                    <a:schemeClr val="tx1"/>
                  </a:solidFill>
                  <a:latin typeface="+mn-lt"/>
                  <a:ea typeface="+mn-ea"/>
                  <a:cs typeface="+mn-cs"/>
                </a:defRPr>
              </a:lvl6pPr>
              <a:lvl7pPr marL="1700784" indent="-182880" algn="l" rtl="0" eaLnBrk="1" latinLnBrk="0" hangingPunct="1">
                <a:spcBef>
                  <a:spcPts val="255"/>
                </a:spcBef>
                <a:buClr>
                  <a:schemeClr val="accent3">
                    <a:tint val="85000"/>
                    <a:satMod val="275000"/>
                  </a:schemeClr>
                </a:buClr>
                <a:buSzPct val="100000"/>
                <a:buFont typeface="Wingdings 2"/>
                <a:buChar char=""/>
                <a:defRPr kumimoji="0" sz="1500" kern="1200">
                  <a:solidFill>
                    <a:schemeClr val="tx1"/>
                  </a:solidFill>
                  <a:latin typeface="+mn-lt"/>
                  <a:ea typeface="+mn-ea"/>
                  <a:cs typeface="+mn-cs"/>
                </a:defRPr>
              </a:lvl7pPr>
              <a:lvl8pPr marL="1920240" indent="-182880" algn="l" rtl="0" eaLnBrk="1" latinLnBrk="0" hangingPunct="1">
                <a:spcBef>
                  <a:spcPts val="257"/>
                </a:spcBef>
                <a:buClr>
                  <a:schemeClr val="accent3">
                    <a:tint val="85000"/>
                    <a:satMod val="275000"/>
                  </a:schemeClr>
                </a:buClr>
                <a:buSzPct val="100000"/>
                <a:buFont typeface="Verdana"/>
                <a:buChar char="◦"/>
                <a:defRPr kumimoji="0" sz="1500" kern="1200" baseline="0">
                  <a:solidFill>
                    <a:schemeClr val="tx1"/>
                  </a:solidFill>
                  <a:latin typeface="+mn-lt"/>
                  <a:ea typeface="+mn-ea"/>
                  <a:cs typeface="+mn-cs"/>
                </a:defRPr>
              </a:lvl8pPr>
              <a:lvl9pPr marL="2148840" indent="-182880" algn="l" rtl="0" eaLnBrk="1" latinLnBrk="0" hangingPunct="1">
                <a:spcBef>
                  <a:spcPts val="255"/>
                </a:spcBef>
                <a:buClr>
                  <a:schemeClr val="accent3">
                    <a:tint val="85000"/>
                    <a:satMod val="275000"/>
                  </a:schemeClr>
                </a:buClr>
                <a:buSzPct val="100000"/>
                <a:buFont typeface="Wingdings 2"/>
                <a:buChar char=""/>
                <a:defRPr kumimoji="0" sz="1500" kern="1200">
                  <a:solidFill>
                    <a:schemeClr val="tx1"/>
                  </a:solidFill>
                  <a:latin typeface="+mn-lt"/>
                  <a:ea typeface="+mn-ea"/>
                  <a:cs typeface="+mn-cs"/>
                </a:defRPr>
              </a:lvl9pPr>
            </a:lstStyle>
            <a:p>
              <a:pPr marL="0" indent="0">
                <a:buFont typeface="Wingdings" charset="2"/>
                <a:buNone/>
              </a:pPr>
              <a:r>
                <a:rPr lang="en-US" sz="2000" dirty="0"/>
                <a:t>ON</a:t>
              </a:r>
            </a:p>
            <a:p>
              <a:pPr marL="0" indent="0">
                <a:buFont typeface="Wingdings" charset="2"/>
                <a:buNone/>
              </a:pPr>
              <a:endParaRPr lang="en-US" sz="2000" dirty="0"/>
            </a:p>
          </p:txBody>
        </p:sp>
      </p:grpSp>
      <p:grpSp>
        <p:nvGrpSpPr>
          <p:cNvPr id="71" name="Group 70">
            <a:extLst>
              <a:ext uri="{FF2B5EF4-FFF2-40B4-BE49-F238E27FC236}">
                <a16:creationId xmlns:a16="http://schemas.microsoft.com/office/drawing/2014/main" id="{352D0E29-AC92-41B7-ACD9-C15988FDCCD6}"/>
              </a:ext>
            </a:extLst>
          </p:cNvPr>
          <p:cNvGrpSpPr/>
          <p:nvPr/>
        </p:nvGrpSpPr>
        <p:grpSpPr>
          <a:xfrm>
            <a:off x="11425238" y="3048000"/>
            <a:ext cx="762000" cy="457200"/>
            <a:chOff x="6169819" y="2514600"/>
            <a:chExt cx="762000" cy="457200"/>
          </a:xfrm>
        </p:grpSpPr>
        <p:sp>
          <p:nvSpPr>
            <p:cNvPr id="72" name="Rectangle 71">
              <a:extLst>
                <a:ext uri="{FF2B5EF4-FFF2-40B4-BE49-F238E27FC236}">
                  <a16:creationId xmlns:a16="http://schemas.microsoft.com/office/drawing/2014/main" id="{8E7E98EC-879F-48E8-88F3-657EABCE59F2}"/>
                </a:ext>
              </a:extLst>
            </p:cNvPr>
            <p:cNvSpPr/>
            <p:nvPr/>
          </p:nvSpPr>
          <p:spPr>
            <a:xfrm>
              <a:off x="6169819" y="2514600"/>
              <a:ext cx="762000" cy="457200"/>
            </a:xfrm>
            <a:prstGeom prst="rect">
              <a:avLst/>
            </a:prstGeom>
            <a:solidFill>
              <a:schemeClr val="accent2">
                <a:lumMod val="20000"/>
                <a:lumOff val="8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3" name="Content Placeholder 1">
              <a:extLst>
                <a:ext uri="{FF2B5EF4-FFF2-40B4-BE49-F238E27FC236}">
                  <a16:creationId xmlns:a16="http://schemas.microsoft.com/office/drawing/2014/main" id="{880D97F5-C113-424E-B3B6-0C49BE62A566}"/>
                </a:ext>
              </a:extLst>
            </p:cNvPr>
            <p:cNvSpPr txBox="1">
              <a:spLocks/>
            </p:cNvSpPr>
            <p:nvPr/>
          </p:nvSpPr>
          <p:spPr>
            <a:xfrm>
              <a:off x="6322219" y="2590800"/>
              <a:ext cx="533400" cy="304800"/>
            </a:xfrm>
            <a:prstGeom prst="rect">
              <a:avLst/>
            </a:prstGeom>
          </p:spPr>
          <p:txBody>
            <a:bodyPr vert="horz" lIns="0" tIns="0" rIns="0" bIns="0">
              <a:noAutofit/>
            </a:bodyPr>
            <a:lstStyle>
              <a:lvl1pPr marL="265113" indent="-265113" algn="l" rtl="0" eaLnBrk="1" latinLnBrk="0" hangingPunct="1">
                <a:spcBef>
                  <a:spcPts val="400"/>
                </a:spcBef>
                <a:buClr>
                  <a:schemeClr val="accent5"/>
                </a:buClr>
                <a:buSzPct val="95000"/>
                <a:buFont typeface="Wingdings" charset="2"/>
                <a:buChar char="§"/>
                <a:defRPr kumimoji="0" sz="2400" b="0" i="0" kern="1200">
                  <a:solidFill>
                    <a:schemeClr val="tx1"/>
                  </a:solidFill>
                  <a:effectLst/>
                  <a:latin typeface="Gill Sans MT"/>
                  <a:ea typeface="+mn-ea"/>
                  <a:cs typeface="Gill Sans MT"/>
                </a:defRPr>
              </a:lvl1pPr>
              <a:lvl2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2pPr>
              <a:lvl3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3pPr>
              <a:lvl4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4pPr>
              <a:lvl5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5pPr>
              <a:lvl6pPr marL="1490472" indent="-182880" algn="l" rtl="0" eaLnBrk="1" latinLnBrk="0" hangingPunct="1">
                <a:spcBef>
                  <a:spcPts val="250"/>
                </a:spcBef>
                <a:buClr>
                  <a:schemeClr val="accent3">
                    <a:tint val="85000"/>
                    <a:satMod val="275000"/>
                  </a:schemeClr>
                </a:buClr>
                <a:buSzPct val="100000"/>
                <a:buFont typeface="Verdana"/>
                <a:buChar char="◦"/>
                <a:defRPr kumimoji="0" sz="1700" kern="1200" baseline="0">
                  <a:solidFill>
                    <a:schemeClr val="tx1"/>
                  </a:solidFill>
                  <a:latin typeface="+mn-lt"/>
                  <a:ea typeface="+mn-ea"/>
                  <a:cs typeface="+mn-cs"/>
                </a:defRPr>
              </a:lvl6pPr>
              <a:lvl7pPr marL="1700784" indent="-182880" algn="l" rtl="0" eaLnBrk="1" latinLnBrk="0" hangingPunct="1">
                <a:spcBef>
                  <a:spcPts val="255"/>
                </a:spcBef>
                <a:buClr>
                  <a:schemeClr val="accent3">
                    <a:tint val="85000"/>
                    <a:satMod val="275000"/>
                  </a:schemeClr>
                </a:buClr>
                <a:buSzPct val="100000"/>
                <a:buFont typeface="Wingdings 2"/>
                <a:buChar char=""/>
                <a:defRPr kumimoji="0" sz="1500" kern="1200">
                  <a:solidFill>
                    <a:schemeClr val="tx1"/>
                  </a:solidFill>
                  <a:latin typeface="+mn-lt"/>
                  <a:ea typeface="+mn-ea"/>
                  <a:cs typeface="+mn-cs"/>
                </a:defRPr>
              </a:lvl7pPr>
              <a:lvl8pPr marL="1920240" indent="-182880" algn="l" rtl="0" eaLnBrk="1" latinLnBrk="0" hangingPunct="1">
                <a:spcBef>
                  <a:spcPts val="257"/>
                </a:spcBef>
                <a:buClr>
                  <a:schemeClr val="accent3">
                    <a:tint val="85000"/>
                    <a:satMod val="275000"/>
                  </a:schemeClr>
                </a:buClr>
                <a:buSzPct val="100000"/>
                <a:buFont typeface="Verdana"/>
                <a:buChar char="◦"/>
                <a:defRPr kumimoji="0" sz="1500" kern="1200" baseline="0">
                  <a:solidFill>
                    <a:schemeClr val="tx1"/>
                  </a:solidFill>
                  <a:latin typeface="+mn-lt"/>
                  <a:ea typeface="+mn-ea"/>
                  <a:cs typeface="+mn-cs"/>
                </a:defRPr>
              </a:lvl8pPr>
              <a:lvl9pPr marL="2148840" indent="-182880" algn="l" rtl="0" eaLnBrk="1" latinLnBrk="0" hangingPunct="1">
                <a:spcBef>
                  <a:spcPts val="255"/>
                </a:spcBef>
                <a:buClr>
                  <a:schemeClr val="accent3">
                    <a:tint val="85000"/>
                    <a:satMod val="275000"/>
                  </a:schemeClr>
                </a:buClr>
                <a:buSzPct val="100000"/>
                <a:buFont typeface="Wingdings 2"/>
                <a:buChar char=""/>
                <a:defRPr kumimoji="0" sz="1500" kern="1200">
                  <a:solidFill>
                    <a:schemeClr val="tx1"/>
                  </a:solidFill>
                  <a:latin typeface="+mn-lt"/>
                  <a:ea typeface="+mn-ea"/>
                  <a:cs typeface="+mn-cs"/>
                </a:defRPr>
              </a:lvl9pPr>
            </a:lstStyle>
            <a:p>
              <a:pPr marL="0" indent="0">
                <a:buFont typeface="Wingdings" charset="2"/>
                <a:buNone/>
              </a:pPr>
              <a:r>
                <a:rPr lang="en-US" sz="2000" dirty="0"/>
                <a:t>OFF</a:t>
              </a:r>
            </a:p>
            <a:p>
              <a:pPr marL="0" indent="0">
                <a:buFont typeface="Wingdings" charset="2"/>
                <a:buNone/>
              </a:pPr>
              <a:endParaRPr lang="en-US" sz="2000" dirty="0"/>
            </a:p>
          </p:txBody>
        </p:sp>
      </p:grpSp>
      <p:grpSp>
        <p:nvGrpSpPr>
          <p:cNvPr id="74" name="Group 73">
            <a:extLst>
              <a:ext uri="{FF2B5EF4-FFF2-40B4-BE49-F238E27FC236}">
                <a16:creationId xmlns:a16="http://schemas.microsoft.com/office/drawing/2014/main" id="{CC35C130-77BD-44DC-B96D-A66C2FBD74AA}"/>
              </a:ext>
            </a:extLst>
          </p:cNvPr>
          <p:cNvGrpSpPr/>
          <p:nvPr/>
        </p:nvGrpSpPr>
        <p:grpSpPr>
          <a:xfrm>
            <a:off x="11425238" y="4495800"/>
            <a:ext cx="762000" cy="457200"/>
            <a:chOff x="6169819" y="2514600"/>
            <a:chExt cx="762000" cy="457200"/>
          </a:xfrm>
        </p:grpSpPr>
        <p:sp>
          <p:nvSpPr>
            <p:cNvPr id="75" name="Rectangle 74">
              <a:extLst>
                <a:ext uri="{FF2B5EF4-FFF2-40B4-BE49-F238E27FC236}">
                  <a16:creationId xmlns:a16="http://schemas.microsoft.com/office/drawing/2014/main" id="{92105DDD-5A95-4E2A-AE13-2A64D7162C8E}"/>
                </a:ext>
              </a:extLst>
            </p:cNvPr>
            <p:cNvSpPr/>
            <p:nvPr/>
          </p:nvSpPr>
          <p:spPr>
            <a:xfrm>
              <a:off x="6169819" y="2514600"/>
              <a:ext cx="762000" cy="457200"/>
            </a:xfrm>
            <a:prstGeom prst="rect">
              <a:avLst/>
            </a:prstGeom>
            <a:solidFill>
              <a:schemeClr val="accent2">
                <a:lumMod val="20000"/>
                <a:lumOff val="8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6" name="Content Placeholder 1">
              <a:extLst>
                <a:ext uri="{FF2B5EF4-FFF2-40B4-BE49-F238E27FC236}">
                  <a16:creationId xmlns:a16="http://schemas.microsoft.com/office/drawing/2014/main" id="{933B8AD7-A33C-49D2-937A-146BFCB9CA7A}"/>
                </a:ext>
              </a:extLst>
            </p:cNvPr>
            <p:cNvSpPr txBox="1">
              <a:spLocks/>
            </p:cNvSpPr>
            <p:nvPr/>
          </p:nvSpPr>
          <p:spPr>
            <a:xfrm>
              <a:off x="6322219" y="2590800"/>
              <a:ext cx="533400" cy="304800"/>
            </a:xfrm>
            <a:prstGeom prst="rect">
              <a:avLst/>
            </a:prstGeom>
          </p:spPr>
          <p:txBody>
            <a:bodyPr vert="horz" lIns="0" tIns="0" rIns="0" bIns="0">
              <a:noAutofit/>
            </a:bodyPr>
            <a:lstStyle>
              <a:lvl1pPr marL="265113" indent="-265113" algn="l" rtl="0" eaLnBrk="1" latinLnBrk="0" hangingPunct="1">
                <a:spcBef>
                  <a:spcPts val="400"/>
                </a:spcBef>
                <a:buClr>
                  <a:schemeClr val="accent5"/>
                </a:buClr>
                <a:buSzPct val="95000"/>
                <a:buFont typeface="Wingdings" charset="2"/>
                <a:buChar char="§"/>
                <a:defRPr kumimoji="0" sz="2400" b="0" i="0" kern="1200">
                  <a:solidFill>
                    <a:schemeClr val="tx1"/>
                  </a:solidFill>
                  <a:effectLst/>
                  <a:latin typeface="Gill Sans MT"/>
                  <a:ea typeface="+mn-ea"/>
                  <a:cs typeface="Gill Sans MT"/>
                </a:defRPr>
              </a:lvl1pPr>
              <a:lvl2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2pPr>
              <a:lvl3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3pPr>
              <a:lvl4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4pPr>
              <a:lvl5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5pPr>
              <a:lvl6pPr marL="1490472" indent="-182880" algn="l" rtl="0" eaLnBrk="1" latinLnBrk="0" hangingPunct="1">
                <a:spcBef>
                  <a:spcPts val="250"/>
                </a:spcBef>
                <a:buClr>
                  <a:schemeClr val="accent3">
                    <a:tint val="85000"/>
                    <a:satMod val="275000"/>
                  </a:schemeClr>
                </a:buClr>
                <a:buSzPct val="100000"/>
                <a:buFont typeface="Verdana"/>
                <a:buChar char="◦"/>
                <a:defRPr kumimoji="0" sz="1700" kern="1200" baseline="0">
                  <a:solidFill>
                    <a:schemeClr val="tx1"/>
                  </a:solidFill>
                  <a:latin typeface="+mn-lt"/>
                  <a:ea typeface="+mn-ea"/>
                  <a:cs typeface="+mn-cs"/>
                </a:defRPr>
              </a:lvl6pPr>
              <a:lvl7pPr marL="1700784" indent="-182880" algn="l" rtl="0" eaLnBrk="1" latinLnBrk="0" hangingPunct="1">
                <a:spcBef>
                  <a:spcPts val="255"/>
                </a:spcBef>
                <a:buClr>
                  <a:schemeClr val="accent3">
                    <a:tint val="85000"/>
                    <a:satMod val="275000"/>
                  </a:schemeClr>
                </a:buClr>
                <a:buSzPct val="100000"/>
                <a:buFont typeface="Wingdings 2"/>
                <a:buChar char=""/>
                <a:defRPr kumimoji="0" sz="1500" kern="1200">
                  <a:solidFill>
                    <a:schemeClr val="tx1"/>
                  </a:solidFill>
                  <a:latin typeface="+mn-lt"/>
                  <a:ea typeface="+mn-ea"/>
                  <a:cs typeface="+mn-cs"/>
                </a:defRPr>
              </a:lvl7pPr>
              <a:lvl8pPr marL="1920240" indent="-182880" algn="l" rtl="0" eaLnBrk="1" latinLnBrk="0" hangingPunct="1">
                <a:spcBef>
                  <a:spcPts val="257"/>
                </a:spcBef>
                <a:buClr>
                  <a:schemeClr val="accent3">
                    <a:tint val="85000"/>
                    <a:satMod val="275000"/>
                  </a:schemeClr>
                </a:buClr>
                <a:buSzPct val="100000"/>
                <a:buFont typeface="Verdana"/>
                <a:buChar char="◦"/>
                <a:defRPr kumimoji="0" sz="1500" kern="1200" baseline="0">
                  <a:solidFill>
                    <a:schemeClr val="tx1"/>
                  </a:solidFill>
                  <a:latin typeface="+mn-lt"/>
                  <a:ea typeface="+mn-ea"/>
                  <a:cs typeface="+mn-cs"/>
                </a:defRPr>
              </a:lvl8pPr>
              <a:lvl9pPr marL="2148840" indent="-182880" algn="l" rtl="0" eaLnBrk="1" latinLnBrk="0" hangingPunct="1">
                <a:spcBef>
                  <a:spcPts val="255"/>
                </a:spcBef>
                <a:buClr>
                  <a:schemeClr val="accent3">
                    <a:tint val="85000"/>
                    <a:satMod val="275000"/>
                  </a:schemeClr>
                </a:buClr>
                <a:buSzPct val="100000"/>
                <a:buFont typeface="Wingdings 2"/>
                <a:buChar char=""/>
                <a:defRPr kumimoji="0" sz="1500" kern="1200">
                  <a:solidFill>
                    <a:schemeClr val="tx1"/>
                  </a:solidFill>
                  <a:latin typeface="+mn-lt"/>
                  <a:ea typeface="+mn-ea"/>
                  <a:cs typeface="+mn-cs"/>
                </a:defRPr>
              </a:lvl9pPr>
            </a:lstStyle>
            <a:p>
              <a:pPr marL="0" indent="0">
                <a:buFont typeface="Wingdings" charset="2"/>
                <a:buNone/>
              </a:pPr>
              <a:r>
                <a:rPr lang="en-US" sz="2000" dirty="0"/>
                <a:t>OFF</a:t>
              </a:r>
            </a:p>
            <a:p>
              <a:pPr marL="0" indent="0">
                <a:buFont typeface="Wingdings" charset="2"/>
                <a:buNone/>
              </a:pPr>
              <a:endParaRPr lang="en-US" sz="2000" dirty="0"/>
            </a:p>
          </p:txBody>
        </p:sp>
      </p:grpSp>
    </p:spTree>
    <p:extLst>
      <p:ext uri="{BB962C8B-B14F-4D97-AF65-F5344CB8AC3E}">
        <p14:creationId xmlns:p14="http://schemas.microsoft.com/office/powerpoint/2010/main" val="25236554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49C65-9D93-0940-A2D2-FDC728ABEBFC}"/>
              </a:ext>
            </a:extLst>
          </p:cNvPr>
          <p:cNvSpPr>
            <a:spLocks noGrp="1"/>
          </p:cNvSpPr>
          <p:nvPr>
            <p:ph type="title"/>
          </p:nvPr>
        </p:nvSpPr>
        <p:spPr/>
        <p:txBody>
          <a:bodyPr/>
          <a:lstStyle/>
          <a:p>
            <a:r>
              <a:rPr lang="en-US" dirty="0"/>
              <a:t>Motor Controller Topology: H-Bridge</a:t>
            </a:r>
          </a:p>
        </p:txBody>
      </p:sp>
      <p:sp>
        <p:nvSpPr>
          <p:cNvPr id="3" name="Content Placeholder 2">
            <a:extLst>
              <a:ext uri="{FF2B5EF4-FFF2-40B4-BE49-F238E27FC236}">
                <a16:creationId xmlns:a16="http://schemas.microsoft.com/office/drawing/2014/main" id="{B2B7B049-B18C-714D-B2D8-47DBFC9F9B00}"/>
              </a:ext>
            </a:extLst>
          </p:cNvPr>
          <p:cNvSpPr>
            <a:spLocks noGrp="1"/>
          </p:cNvSpPr>
          <p:nvPr>
            <p:ph idx="1"/>
          </p:nvPr>
        </p:nvSpPr>
        <p:spPr>
          <a:xfrm>
            <a:off x="479425" y="1171111"/>
            <a:ext cx="4153333" cy="4086225"/>
          </a:xfrm>
        </p:spPr>
        <p:txBody>
          <a:bodyPr/>
          <a:lstStyle/>
          <a:p>
            <a:r>
              <a:rPr lang="en-US" dirty="0"/>
              <a:t>The most versatile motor controller topology</a:t>
            </a:r>
          </a:p>
          <a:p>
            <a:r>
              <a:rPr lang="en-US" dirty="0"/>
              <a:t>Requires 4 FETs per motor </a:t>
            </a:r>
          </a:p>
          <a:p>
            <a:r>
              <a:rPr lang="en-US" dirty="0"/>
              <a:t>Supports:</a:t>
            </a:r>
          </a:p>
          <a:p>
            <a:pPr lvl="1"/>
            <a:r>
              <a:rPr lang="en-US" dirty="0"/>
              <a:t>Motion forward</a:t>
            </a:r>
          </a:p>
          <a:p>
            <a:pPr lvl="1"/>
            <a:r>
              <a:rPr lang="en-US" dirty="0"/>
              <a:t>Motion backward</a:t>
            </a:r>
          </a:p>
          <a:p>
            <a:pPr lvl="1"/>
            <a:r>
              <a:rPr lang="en-US" dirty="0"/>
              <a:t>Braking</a:t>
            </a:r>
          </a:p>
          <a:p>
            <a:r>
              <a:rPr lang="en-US" dirty="0">
                <a:solidFill>
                  <a:srgbClr val="FF0000"/>
                </a:solidFill>
              </a:rPr>
              <a:t>Caution – H-bridge can short V</a:t>
            </a:r>
            <a:r>
              <a:rPr lang="en-US" baseline="-25000" dirty="0">
                <a:solidFill>
                  <a:srgbClr val="FF0000"/>
                </a:solidFill>
              </a:rPr>
              <a:t>dd</a:t>
            </a:r>
            <a:r>
              <a:rPr lang="en-US" dirty="0">
                <a:solidFill>
                  <a:srgbClr val="FF0000"/>
                </a:solidFill>
              </a:rPr>
              <a:t> and ground</a:t>
            </a:r>
          </a:p>
          <a:p>
            <a:r>
              <a:rPr lang="en-US" dirty="0"/>
              <a:t>Kickback snubber diodes</a:t>
            </a:r>
          </a:p>
          <a:p>
            <a:pPr lvl="1"/>
            <a:endParaRPr lang="en-US" altLang="en-US" dirty="0"/>
          </a:p>
        </p:txBody>
      </p:sp>
      <p:grpSp>
        <p:nvGrpSpPr>
          <p:cNvPr id="4" name="Group 3">
            <a:extLst>
              <a:ext uri="{FF2B5EF4-FFF2-40B4-BE49-F238E27FC236}">
                <a16:creationId xmlns:a16="http://schemas.microsoft.com/office/drawing/2014/main" id="{A3394F73-86F1-436A-ABDF-CFF953732E8E}"/>
              </a:ext>
            </a:extLst>
          </p:cNvPr>
          <p:cNvGrpSpPr/>
          <p:nvPr/>
        </p:nvGrpSpPr>
        <p:grpSpPr>
          <a:xfrm>
            <a:off x="4645819" y="2754085"/>
            <a:ext cx="7031417" cy="3424526"/>
            <a:chOff x="678269" y="1680754"/>
            <a:chExt cx="7031417" cy="3424526"/>
          </a:xfrm>
        </p:grpSpPr>
        <p:grpSp>
          <p:nvGrpSpPr>
            <p:cNvPr id="5" name="Group 4">
              <a:extLst>
                <a:ext uri="{FF2B5EF4-FFF2-40B4-BE49-F238E27FC236}">
                  <a16:creationId xmlns:a16="http://schemas.microsoft.com/office/drawing/2014/main" id="{7F547B22-6345-44BA-98B0-0FB87F2CA922}"/>
                </a:ext>
              </a:extLst>
            </p:cNvPr>
            <p:cNvGrpSpPr/>
            <p:nvPr/>
          </p:nvGrpSpPr>
          <p:grpSpPr>
            <a:xfrm>
              <a:off x="6762726" y="4711338"/>
              <a:ext cx="374371" cy="393942"/>
              <a:chOff x="1511458" y="6156960"/>
              <a:chExt cx="374371" cy="393942"/>
            </a:xfrm>
          </p:grpSpPr>
          <p:cxnSp>
            <p:nvCxnSpPr>
              <p:cNvPr id="92" name="Straight Connector 91">
                <a:extLst>
                  <a:ext uri="{FF2B5EF4-FFF2-40B4-BE49-F238E27FC236}">
                    <a16:creationId xmlns:a16="http://schemas.microsoft.com/office/drawing/2014/main" id="{9D415136-013D-44A1-829E-304E2A5283DE}"/>
                  </a:ext>
                </a:extLst>
              </p:cNvPr>
              <p:cNvCxnSpPr/>
              <p:nvPr/>
            </p:nvCxnSpPr>
            <p:spPr>
              <a:xfrm flipH="1" flipV="1">
                <a:off x="1698171" y="6156960"/>
                <a:ext cx="473" cy="26406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3" name="Group 92">
                <a:extLst>
                  <a:ext uri="{FF2B5EF4-FFF2-40B4-BE49-F238E27FC236}">
                    <a16:creationId xmlns:a16="http://schemas.microsoft.com/office/drawing/2014/main" id="{77E6EB15-9DE2-4BA1-88EB-9A9A7314E3D5}"/>
                  </a:ext>
                </a:extLst>
              </p:cNvPr>
              <p:cNvGrpSpPr/>
              <p:nvPr/>
            </p:nvGrpSpPr>
            <p:grpSpPr>
              <a:xfrm>
                <a:off x="1511458" y="6421025"/>
                <a:ext cx="374371" cy="129877"/>
                <a:chOff x="1489214" y="3057613"/>
                <a:chExt cx="374371" cy="129877"/>
              </a:xfrm>
            </p:grpSpPr>
            <p:cxnSp>
              <p:nvCxnSpPr>
                <p:cNvPr id="94" name="Straight Connector 93">
                  <a:extLst>
                    <a:ext uri="{FF2B5EF4-FFF2-40B4-BE49-F238E27FC236}">
                      <a16:creationId xmlns:a16="http://schemas.microsoft.com/office/drawing/2014/main" id="{21CC5989-2086-43F4-B70C-25BA75A01F09}"/>
                    </a:ext>
                  </a:extLst>
                </p:cNvPr>
                <p:cNvCxnSpPr/>
                <p:nvPr/>
              </p:nvCxnSpPr>
              <p:spPr>
                <a:xfrm rot="16200000" flipV="1">
                  <a:off x="1676400" y="2870427"/>
                  <a:ext cx="0" cy="37437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C7C3F042-8158-4768-B6B9-FE3C00B143B9}"/>
                    </a:ext>
                  </a:extLst>
                </p:cNvPr>
                <p:cNvCxnSpPr/>
                <p:nvPr/>
              </p:nvCxnSpPr>
              <p:spPr>
                <a:xfrm flipH="1">
                  <a:off x="1555477" y="3126527"/>
                  <a:ext cx="24184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88EA93D4-273B-4B3D-ABF5-D2BB4DD8ABBC}"/>
                    </a:ext>
                  </a:extLst>
                </p:cNvPr>
                <p:cNvCxnSpPr/>
                <p:nvPr/>
              </p:nvCxnSpPr>
              <p:spPr>
                <a:xfrm flipH="1">
                  <a:off x="1630020" y="3187490"/>
                  <a:ext cx="92761"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6" name="Rectangle 5">
              <a:extLst>
                <a:ext uri="{FF2B5EF4-FFF2-40B4-BE49-F238E27FC236}">
                  <a16:creationId xmlns:a16="http://schemas.microsoft.com/office/drawing/2014/main" id="{E58F5E09-170F-4F1C-B04D-C8C3A3E1AA65}"/>
                </a:ext>
              </a:extLst>
            </p:cNvPr>
            <p:cNvSpPr/>
            <p:nvPr/>
          </p:nvSpPr>
          <p:spPr>
            <a:xfrm>
              <a:off x="4267200" y="2960914"/>
              <a:ext cx="1140823" cy="4876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C1819130-6D2E-429D-A407-6F1081C8F6A4}"/>
                </a:ext>
              </a:extLst>
            </p:cNvPr>
            <p:cNvSpPr/>
            <p:nvPr/>
          </p:nvSpPr>
          <p:spPr>
            <a:xfrm>
              <a:off x="4467498" y="2830288"/>
              <a:ext cx="748938" cy="74893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F072AD69-C78B-41C2-BC03-EA76E819BBA5}"/>
                </a:ext>
              </a:extLst>
            </p:cNvPr>
            <p:cNvSpPr txBox="1"/>
            <p:nvPr/>
          </p:nvSpPr>
          <p:spPr>
            <a:xfrm>
              <a:off x="4664732" y="3029867"/>
              <a:ext cx="917461" cy="369332"/>
            </a:xfrm>
            <a:prstGeom prst="rect">
              <a:avLst/>
            </a:prstGeom>
            <a:noFill/>
          </p:spPr>
          <p:txBody>
            <a:bodyPr wrap="square" rtlCol="0">
              <a:spAutoFit/>
            </a:bodyPr>
            <a:lstStyle/>
            <a:p>
              <a:r>
                <a:rPr lang="en-US" dirty="0"/>
                <a:t>M</a:t>
              </a:r>
            </a:p>
          </p:txBody>
        </p:sp>
        <p:grpSp>
          <p:nvGrpSpPr>
            <p:cNvPr id="9" name="Group 8">
              <a:extLst>
                <a:ext uri="{FF2B5EF4-FFF2-40B4-BE49-F238E27FC236}">
                  <a16:creationId xmlns:a16="http://schemas.microsoft.com/office/drawing/2014/main" id="{877C6267-E6C8-4613-A6A4-7C3D3FAAC094}"/>
                </a:ext>
              </a:extLst>
            </p:cNvPr>
            <p:cNvGrpSpPr/>
            <p:nvPr/>
          </p:nvGrpSpPr>
          <p:grpSpPr>
            <a:xfrm>
              <a:off x="2207622" y="1680754"/>
              <a:ext cx="1330658" cy="1506583"/>
              <a:chOff x="1606731" y="1375954"/>
              <a:chExt cx="1330658" cy="1506583"/>
            </a:xfrm>
          </p:grpSpPr>
          <p:grpSp>
            <p:nvGrpSpPr>
              <p:cNvPr id="76" name="Group 75">
                <a:extLst>
                  <a:ext uri="{FF2B5EF4-FFF2-40B4-BE49-F238E27FC236}">
                    <a16:creationId xmlns:a16="http://schemas.microsoft.com/office/drawing/2014/main" id="{A848BB47-17A1-45D3-A530-9B36C60CEAEC}"/>
                  </a:ext>
                </a:extLst>
              </p:cNvPr>
              <p:cNvGrpSpPr/>
              <p:nvPr/>
            </p:nvGrpSpPr>
            <p:grpSpPr>
              <a:xfrm>
                <a:off x="1606731" y="1375954"/>
                <a:ext cx="566057" cy="1506583"/>
                <a:chOff x="762000" y="1210491"/>
                <a:chExt cx="566057" cy="1506583"/>
              </a:xfrm>
            </p:grpSpPr>
            <p:cxnSp>
              <p:nvCxnSpPr>
                <p:cNvPr id="84" name="Straight Connector 83">
                  <a:extLst>
                    <a:ext uri="{FF2B5EF4-FFF2-40B4-BE49-F238E27FC236}">
                      <a16:creationId xmlns:a16="http://schemas.microsoft.com/office/drawing/2014/main" id="{1D90F9FE-5E97-45E6-854E-F04DD9D20F08}"/>
                    </a:ext>
                  </a:extLst>
                </p:cNvPr>
                <p:cNvCxnSpPr/>
                <p:nvPr/>
              </p:nvCxnSpPr>
              <p:spPr>
                <a:xfrm>
                  <a:off x="1322235" y="1994263"/>
                  <a:ext cx="0" cy="722811"/>
                </a:xfrm>
                <a:prstGeom prst="line">
                  <a:avLst/>
                </a:prstGeom>
                <a:ln w="19050">
                  <a:solidFill>
                    <a:schemeClr val="tx1"/>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5BDD04CC-107D-46A6-A604-CA6EEEC0D66D}"/>
                    </a:ext>
                  </a:extLst>
                </p:cNvPr>
                <p:cNvCxnSpPr/>
                <p:nvPr/>
              </p:nvCxnSpPr>
              <p:spPr>
                <a:xfrm flipV="1">
                  <a:off x="1079863" y="1724297"/>
                  <a:ext cx="0" cy="470263"/>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8A31864E-482D-4459-87BC-8BBC6C663C05}"/>
                    </a:ext>
                  </a:extLst>
                </p:cNvPr>
                <p:cNvCxnSpPr/>
                <p:nvPr/>
              </p:nvCxnSpPr>
              <p:spPr>
                <a:xfrm flipH="1">
                  <a:off x="1088571" y="2185851"/>
                  <a:ext cx="235132" cy="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1436FB4B-9B6C-4B46-8C4C-3958F009ED02}"/>
                    </a:ext>
                  </a:extLst>
                </p:cNvPr>
                <p:cNvCxnSpPr/>
                <p:nvPr/>
              </p:nvCxnSpPr>
              <p:spPr>
                <a:xfrm flipH="1">
                  <a:off x="1075508" y="1737359"/>
                  <a:ext cx="235132" cy="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0267DE0F-96B9-46EA-AB14-4FE66001848C}"/>
                    </a:ext>
                  </a:extLst>
                </p:cNvPr>
                <p:cNvCxnSpPr/>
                <p:nvPr/>
              </p:nvCxnSpPr>
              <p:spPr>
                <a:xfrm flipH="1">
                  <a:off x="1092925" y="1981200"/>
                  <a:ext cx="235132" cy="0"/>
                </a:xfrm>
                <a:prstGeom prst="line">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C9BAE8A5-8C1A-46E6-B7B6-03D021A6FCD8}"/>
                    </a:ext>
                  </a:extLst>
                </p:cNvPr>
                <p:cNvCxnSpPr/>
                <p:nvPr/>
              </p:nvCxnSpPr>
              <p:spPr>
                <a:xfrm flipV="1">
                  <a:off x="997132" y="1728651"/>
                  <a:ext cx="0" cy="470263"/>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57C6AE89-B795-487A-83A4-C03BDBFA44D6}"/>
                    </a:ext>
                  </a:extLst>
                </p:cNvPr>
                <p:cNvCxnSpPr/>
                <p:nvPr/>
              </p:nvCxnSpPr>
              <p:spPr>
                <a:xfrm flipH="1">
                  <a:off x="762000" y="1972489"/>
                  <a:ext cx="235132" cy="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29243CF4-088B-4568-9AE4-84A6B75A45C5}"/>
                    </a:ext>
                  </a:extLst>
                </p:cNvPr>
                <p:cNvCxnSpPr/>
                <p:nvPr/>
              </p:nvCxnSpPr>
              <p:spPr>
                <a:xfrm flipV="1">
                  <a:off x="1317881" y="1210491"/>
                  <a:ext cx="0" cy="524259"/>
                </a:xfrm>
                <a:prstGeom prst="line">
                  <a:avLst/>
                </a:prstGeom>
                <a:ln w="19050">
                  <a:solidFill>
                    <a:schemeClr val="tx1"/>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grpSp>
          <p:grpSp>
            <p:nvGrpSpPr>
              <p:cNvPr id="77" name="Group 76">
                <a:extLst>
                  <a:ext uri="{FF2B5EF4-FFF2-40B4-BE49-F238E27FC236}">
                    <a16:creationId xmlns:a16="http://schemas.microsoft.com/office/drawing/2014/main" id="{C7F38C65-AEEA-4978-B97B-5E3E4B835FB1}"/>
                  </a:ext>
                </a:extLst>
              </p:cNvPr>
              <p:cNvGrpSpPr/>
              <p:nvPr/>
            </p:nvGrpSpPr>
            <p:grpSpPr>
              <a:xfrm>
                <a:off x="2159728" y="1680754"/>
                <a:ext cx="777661" cy="892628"/>
                <a:chOff x="2168437" y="1689463"/>
                <a:chExt cx="777661" cy="892628"/>
              </a:xfrm>
            </p:grpSpPr>
            <p:cxnSp>
              <p:nvCxnSpPr>
                <p:cNvPr id="78" name="Straight Connector 77">
                  <a:extLst>
                    <a:ext uri="{FF2B5EF4-FFF2-40B4-BE49-F238E27FC236}">
                      <a16:creationId xmlns:a16="http://schemas.microsoft.com/office/drawing/2014/main" id="{2A9747F9-F9DF-4C1D-86AD-8CE7EA8D5F5E}"/>
                    </a:ext>
                  </a:extLst>
                </p:cNvPr>
                <p:cNvCxnSpPr/>
                <p:nvPr/>
              </p:nvCxnSpPr>
              <p:spPr>
                <a:xfrm flipV="1">
                  <a:off x="2773680" y="1689463"/>
                  <a:ext cx="0" cy="862149"/>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79" name="Group 78">
                  <a:extLst>
                    <a:ext uri="{FF2B5EF4-FFF2-40B4-BE49-F238E27FC236}">
                      <a16:creationId xmlns:a16="http://schemas.microsoft.com/office/drawing/2014/main" id="{EE998918-3074-4096-9D28-AA08E3DB8894}"/>
                    </a:ext>
                  </a:extLst>
                </p:cNvPr>
                <p:cNvGrpSpPr/>
                <p:nvPr/>
              </p:nvGrpSpPr>
              <p:grpSpPr>
                <a:xfrm rot="16200000">
                  <a:off x="2673627" y="1964070"/>
                  <a:ext cx="220956" cy="323987"/>
                  <a:chOff x="5257799" y="1372595"/>
                  <a:chExt cx="220956" cy="323987"/>
                </a:xfrm>
              </p:grpSpPr>
              <p:sp>
                <p:nvSpPr>
                  <p:cNvPr id="82" name="Isosceles Triangle 81">
                    <a:extLst>
                      <a:ext uri="{FF2B5EF4-FFF2-40B4-BE49-F238E27FC236}">
                        <a16:creationId xmlns:a16="http://schemas.microsoft.com/office/drawing/2014/main" id="{BD7F1F44-67CC-4CA1-82B6-9E46FBAC4A1C}"/>
                      </a:ext>
                    </a:extLst>
                  </p:cNvPr>
                  <p:cNvSpPr/>
                  <p:nvPr/>
                </p:nvSpPr>
                <p:spPr>
                  <a:xfrm rot="5400000">
                    <a:off x="5242034" y="1425466"/>
                    <a:ext cx="228600" cy="197069"/>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3" name="Straight Connector 82">
                    <a:extLst>
                      <a:ext uri="{FF2B5EF4-FFF2-40B4-BE49-F238E27FC236}">
                        <a16:creationId xmlns:a16="http://schemas.microsoft.com/office/drawing/2014/main" id="{2CA2B702-CD2B-47B9-B843-D0DB043AA423}"/>
                      </a:ext>
                    </a:extLst>
                  </p:cNvPr>
                  <p:cNvCxnSpPr/>
                  <p:nvPr/>
                </p:nvCxnSpPr>
                <p:spPr>
                  <a:xfrm>
                    <a:off x="5478755" y="1372595"/>
                    <a:ext cx="0" cy="32398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80" name="Straight Connector 79">
                  <a:extLst>
                    <a:ext uri="{FF2B5EF4-FFF2-40B4-BE49-F238E27FC236}">
                      <a16:creationId xmlns:a16="http://schemas.microsoft.com/office/drawing/2014/main" id="{4ABEF3A9-04FF-4AE6-B43C-8AA5CE75FF4A}"/>
                    </a:ext>
                  </a:extLst>
                </p:cNvPr>
                <p:cNvCxnSpPr/>
                <p:nvPr/>
              </p:nvCxnSpPr>
              <p:spPr>
                <a:xfrm flipH="1">
                  <a:off x="2168437" y="1698171"/>
                  <a:ext cx="584650" cy="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1F0A5AA4-0AFB-4331-8191-77B75C90FF61}"/>
                    </a:ext>
                  </a:extLst>
                </p:cNvPr>
                <p:cNvCxnSpPr/>
                <p:nvPr/>
              </p:nvCxnSpPr>
              <p:spPr>
                <a:xfrm flipH="1">
                  <a:off x="2181500" y="2572236"/>
                  <a:ext cx="571587" cy="9855"/>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grpSp>
          <p:nvGrpSpPr>
            <p:cNvPr id="10" name="Group 9">
              <a:extLst>
                <a:ext uri="{FF2B5EF4-FFF2-40B4-BE49-F238E27FC236}">
                  <a16:creationId xmlns:a16="http://schemas.microsoft.com/office/drawing/2014/main" id="{6A7421FB-AC05-416A-9C46-4673D4C3C9EB}"/>
                </a:ext>
              </a:extLst>
            </p:cNvPr>
            <p:cNvGrpSpPr/>
            <p:nvPr/>
          </p:nvGrpSpPr>
          <p:grpSpPr>
            <a:xfrm>
              <a:off x="6374674" y="1685108"/>
              <a:ext cx="1330658" cy="1506583"/>
              <a:chOff x="1606731" y="1375954"/>
              <a:chExt cx="1330658" cy="1506583"/>
            </a:xfrm>
          </p:grpSpPr>
          <p:grpSp>
            <p:nvGrpSpPr>
              <p:cNvPr id="60" name="Group 59">
                <a:extLst>
                  <a:ext uri="{FF2B5EF4-FFF2-40B4-BE49-F238E27FC236}">
                    <a16:creationId xmlns:a16="http://schemas.microsoft.com/office/drawing/2014/main" id="{46F5C527-D7AA-4A9E-BF26-45D9A609CFB0}"/>
                  </a:ext>
                </a:extLst>
              </p:cNvPr>
              <p:cNvGrpSpPr/>
              <p:nvPr/>
            </p:nvGrpSpPr>
            <p:grpSpPr>
              <a:xfrm>
                <a:off x="1606731" y="1375954"/>
                <a:ext cx="566057" cy="1506583"/>
                <a:chOff x="762000" y="1210491"/>
                <a:chExt cx="566057" cy="1506583"/>
              </a:xfrm>
            </p:grpSpPr>
            <p:cxnSp>
              <p:nvCxnSpPr>
                <p:cNvPr id="68" name="Straight Connector 67">
                  <a:extLst>
                    <a:ext uri="{FF2B5EF4-FFF2-40B4-BE49-F238E27FC236}">
                      <a16:creationId xmlns:a16="http://schemas.microsoft.com/office/drawing/2014/main" id="{41813B9E-4E9A-4AA9-A169-0C714B09FD70}"/>
                    </a:ext>
                  </a:extLst>
                </p:cNvPr>
                <p:cNvCxnSpPr/>
                <p:nvPr/>
              </p:nvCxnSpPr>
              <p:spPr>
                <a:xfrm>
                  <a:off x="1322235" y="1994263"/>
                  <a:ext cx="0" cy="722811"/>
                </a:xfrm>
                <a:prstGeom prst="line">
                  <a:avLst/>
                </a:prstGeom>
                <a:ln w="19050">
                  <a:solidFill>
                    <a:schemeClr val="tx1"/>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B7249194-216C-40C1-A747-9FF620ACB8C9}"/>
                    </a:ext>
                  </a:extLst>
                </p:cNvPr>
                <p:cNvCxnSpPr/>
                <p:nvPr/>
              </p:nvCxnSpPr>
              <p:spPr>
                <a:xfrm flipV="1">
                  <a:off x="1079863" y="1724297"/>
                  <a:ext cx="0" cy="470263"/>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A981EB95-0891-4E65-B588-15514CFD2C74}"/>
                    </a:ext>
                  </a:extLst>
                </p:cNvPr>
                <p:cNvCxnSpPr/>
                <p:nvPr/>
              </p:nvCxnSpPr>
              <p:spPr>
                <a:xfrm flipH="1">
                  <a:off x="1088571" y="2185851"/>
                  <a:ext cx="235132" cy="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F1DDA280-C5BE-4F8D-9D4C-77E41C2FA6E3}"/>
                    </a:ext>
                  </a:extLst>
                </p:cNvPr>
                <p:cNvCxnSpPr/>
                <p:nvPr/>
              </p:nvCxnSpPr>
              <p:spPr>
                <a:xfrm flipH="1">
                  <a:off x="1075508" y="1737359"/>
                  <a:ext cx="235132" cy="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34B2AF50-71E8-4967-AA7A-976E40AD9C73}"/>
                    </a:ext>
                  </a:extLst>
                </p:cNvPr>
                <p:cNvCxnSpPr/>
                <p:nvPr/>
              </p:nvCxnSpPr>
              <p:spPr>
                <a:xfrm flipH="1">
                  <a:off x="1092925" y="1981200"/>
                  <a:ext cx="235132" cy="0"/>
                </a:xfrm>
                <a:prstGeom prst="line">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7FEA6292-F96A-40BD-81A8-B7ED694666D3}"/>
                    </a:ext>
                  </a:extLst>
                </p:cNvPr>
                <p:cNvCxnSpPr/>
                <p:nvPr/>
              </p:nvCxnSpPr>
              <p:spPr>
                <a:xfrm flipV="1">
                  <a:off x="997132" y="1728651"/>
                  <a:ext cx="0" cy="470263"/>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9A6931E4-32F3-4048-BBC7-1CE9500E69C3}"/>
                    </a:ext>
                  </a:extLst>
                </p:cNvPr>
                <p:cNvCxnSpPr/>
                <p:nvPr/>
              </p:nvCxnSpPr>
              <p:spPr>
                <a:xfrm flipH="1">
                  <a:off x="762000" y="1972489"/>
                  <a:ext cx="235132" cy="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830E52A3-B2E5-4FB8-9B0F-BEF91E395BF6}"/>
                    </a:ext>
                  </a:extLst>
                </p:cNvPr>
                <p:cNvCxnSpPr/>
                <p:nvPr/>
              </p:nvCxnSpPr>
              <p:spPr>
                <a:xfrm flipV="1">
                  <a:off x="1317881" y="1210491"/>
                  <a:ext cx="0" cy="524259"/>
                </a:xfrm>
                <a:prstGeom prst="line">
                  <a:avLst/>
                </a:prstGeom>
                <a:ln w="19050">
                  <a:solidFill>
                    <a:schemeClr val="tx1"/>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grpSp>
          <p:grpSp>
            <p:nvGrpSpPr>
              <p:cNvPr id="61" name="Group 60">
                <a:extLst>
                  <a:ext uri="{FF2B5EF4-FFF2-40B4-BE49-F238E27FC236}">
                    <a16:creationId xmlns:a16="http://schemas.microsoft.com/office/drawing/2014/main" id="{8DC0B311-D965-4419-8F43-4F1193B315E5}"/>
                  </a:ext>
                </a:extLst>
              </p:cNvPr>
              <p:cNvGrpSpPr/>
              <p:nvPr/>
            </p:nvGrpSpPr>
            <p:grpSpPr>
              <a:xfrm>
                <a:off x="2159728" y="1678969"/>
                <a:ext cx="777661" cy="894413"/>
                <a:chOff x="2168437" y="1687678"/>
                <a:chExt cx="777661" cy="894413"/>
              </a:xfrm>
            </p:grpSpPr>
            <p:cxnSp>
              <p:nvCxnSpPr>
                <p:cNvPr id="62" name="Straight Connector 61">
                  <a:extLst>
                    <a:ext uri="{FF2B5EF4-FFF2-40B4-BE49-F238E27FC236}">
                      <a16:creationId xmlns:a16="http://schemas.microsoft.com/office/drawing/2014/main" id="{E9DBE6D0-DEE8-4A1E-AEB7-8A471B5582B3}"/>
                    </a:ext>
                  </a:extLst>
                </p:cNvPr>
                <p:cNvCxnSpPr/>
                <p:nvPr/>
              </p:nvCxnSpPr>
              <p:spPr>
                <a:xfrm flipV="1">
                  <a:off x="2773680" y="1689463"/>
                  <a:ext cx="0" cy="862149"/>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63" name="Group 62">
                  <a:extLst>
                    <a:ext uri="{FF2B5EF4-FFF2-40B4-BE49-F238E27FC236}">
                      <a16:creationId xmlns:a16="http://schemas.microsoft.com/office/drawing/2014/main" id="{1F599CE9-ACC0-478A-920A-A5242D7C63FC}"/>
                    </a:ext>
                  </a:extLst>
                </p:cNvPr>
                <p:cNvGrpSpPr/>
                <p:nvPr/>
              </p:nvGrpSpPr>
              <p:grpSpPr>
                <a:xfrm rot="16200000">
                  <a:off x="2673627" y="1964070"/>
                  <a:ext cx="220956" cy="323987"/>
                  <a:chOff x="5257799" y="1372595"/>
                  <a:chExt cx="220956" cy="323987"/>
                </a:xfrm>
              </p:grpSpPr>
              <p:sp>
                <p:nvSpPr>
                  <p:cNvPr id="66" name="Isosceles Triangle 65">
                    <a:extLst>
                      <a:ext uri="{FF2B5EF4-FFF2-40B4-BE49-F238E27FC236}">
                        <a16:creationId xmlns:a16="http://schemas.microsoft.com/office/drawing/2014/main" id="{D131CED2-63FA-43B8-B816-29FF5FC97591}"/>
                      </a:ext>
                    </a:extLst>
                  </p:cNvPr>
                  <p:cNvSpPr/>
                  <p:nvPr/>
                </p:nvSpPr>
                <p:spPr>
                  <a:xfrm rot="5400000">
                    <a:off x="5242034" y="1425466"/>
                    <a:ext cx="228600" cy="197069"/>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7" name="Straight Connector 66">
                    <a:extLst>
                      <a:ext uri="{FF2B5EF4-FFF2-40B4-BE49-F238E27FC236}">
                        <a16:creationId xmlns:a16="http://schemas.microsoft.com/office/drawing/2014/main" id="{1E4CB637-677F-4A19-AC43-1CA6BF43D442}"/>
                      </a:ext>
                    </a:extLst>
                  </p:cNvPr>
                  <p:cNvCxnSpPr/>
                  <p:nvPr/>
                </p:nvCxnSpPr>
                <p:spPr>
                  <a:xfrm>
                    <a:off x="5478755" y="1372595"/>
                    <a:ext cx="0" cy="32398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64" name="Straight Connector 63">
                  <a:extLst>
                    <a:ext uri="{FF2B5EF4-FFF2-40B4-BE49-F238E27FC236}">
                      <a16:creationId xmlns:a16="http://schemas.microsoft.com/office/drawing/2014/main" id="{87551D0C-4086-4C55-92FC-5181ACF8F4D0}"/>
                    </a:ext>
                  </a:extLst>
                </p:cNvPr>
                <p:cNvCxnSpPr/>
                <p:nvPr/>
              </p:nvCxnSpPr>
              <p:spPr>
                <a:xfrm flipH="1">
                  <a:off x="2168437" y="1687678"/>
                  <a:ext cx="608598" cy="10493"/>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5B436AB1-4563-41F6-9A83-9DD6F9295AF1}"/>
                    </a:ext>
                  </a:extLst>
                </p:cNvPr>
                <p:cNvCxnSpPr/>
                <p:nvPr/>
              </p:nvCxnSpPr>
              <p:spPr>
                <a:xfrm flipH="1">
                  <a:off x="2181500" y="2571823"/>
                  <a:ext cx="595535" cy="10268"/>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cxnSp>
          <p:nvCxnSpPr>
            <p:cNvPr id="11" name="Straight Connector 10">
              <a:extLst>
                <a:ext uri="{FF2B5EF4-FFF2-40B4-BE49-F238E27FC236}">
                  <a16:creationId xmlns:a16="http://schemas.microsoft.com/office/drawing/2014/main" id="{99EE6C9C-F350-4573-A5E2-031913754AE5}"/>
                </a:ext>
              </a:extLst>
            </p:cNvPr>
            <p:cNvCxnSpPr/>
            <p:nvPr/>
          </p:nvCxnSpPr>
          <p:spPr>
            <a:xfrm>
              <a:off x="5416731" y="3196046"/>
              <a:ext cx="1524000" cy="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6F9EC27-8EE7-4041-9F44-94E262B2FA12}"/>
                </a:ext>
              </a:extLst>
            </p:cNvPr>
            <p:cNvCxnSpPr>
              <a:stCxn id="6" idx="1"/>
            </p:cNvCxnSpPr>
            <p:nvPr/>
          </p:nvCxnSpPr>
          <p:spPr>
            <a:xfrm flipH="1">
              <a:off x="2778034" y="3204754"/>
              <a:ext cx="1489166" cy="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6821F444-8B67-4FEC-AC02-46E2FBC09ED6}"/>
                </a:ext>
              </a:extLst>
            </p:cNvPr>
            <p:cNvGrpSpPr/>
            <p:nvPr/>
          </p:nvGrpSpPr>
          <p:grpSpPr>
            <a:xfrm>
              <a:off x="6379028" y="3196045"/>
              <a:ext cx="1330658" cy="1506583"/>
              <a:chOff x="1606731" y="1375954"/>
              <a:chExt cx="1330658" cy="1506583"/>
            </a:xfrm>
          </p:grpSpPr>
          <p:grpSp>
            <p:nvGrpSpPr>
              <p:cNvPr id="44" name="Group 43">
                <a:extLst>
                  <a:ext uri="{FF2B5EF4-FFF2-40B4-BE49-F238E27FC236}">
                    <a16:creationId xmlns:a16="http://schemas.microsoft.com/office/drawing/2014/main" id="{76E79384-8161-4366-ABF3-BB78E6EDEBEF}"/>
                  </a:ext>
                </a:extLst>
              </p:cNvPr>
              <p:cNvGrpSpPr/>
              <p:nvPr/>
            </p:nvGrpSpPr>
            <p:grpSpPr>
              <a:xfrm>
                <a:off x="1606731" y="1375954"/>
                <a:ext cx="566057" cy="1506583"/>
                <a:chOff x="762000" y="1210491"/>
                <a:chExt cx="566057" cy="1506583"/>
              </a:xfrm>
            </p:grpSpPr>
            <p:cxnSp>
              <p:nvCxnSpPr>
                <p:cNvPr id="52" name="Straight Connector 51">
                  <a:extLst>
                    <a:ext uri="{FF2B5EF4-FFF2-40B4-BE49-F238E27FC236}">
                      <a16:creationId xmlns:a16="http://schemas.microsoft.com/office/drawing/2014/main" id="{8B065E70-B7E0-4A08-AE9C-566BBC924049}"/>
                    </a:ext>
                  </a:extLst>
                </p:cNvPr>
                <p:cNvCxnSpPr/>
                <p:nvPr/>
              </p:nvCxnSpPr>
              <p:spPr>
                <a:xfrm>
                  <a:off x="1322235" y="1994263"/>
                  <a:ext cx="0" cy="722811"/>
                </a:xfrm>
                <a:prstGeom prst="line">
                  <a:avLst/>
                </a:prstGeom>
                <a:ln w="19050">
                  <a:solidFill>
                    <a:schemeClr val="tx1"/>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96B34C97-E0F1-4E92-ACA7-073331D88903}"/>
                    </a:ext>
                  </a:extLst>
                </p:cNvPr>
                <p:cNvCxnSpPr/>
                <p:nvPr/>
              </p:nvCxnSpPr>
              <p:spPr>
                <a:xfrm flipV="1">
                  <a:off x="1079863" y="1724297"/>
                  <a:ext cx="0" cy="470263"/>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960A2359-791C-4DC2-93F2-868BACC5D44E}"/>
                    </a:ext>
                  </a:extLst>
                </p:cNvPr>
                <p:cNvCxnSpPr/>
                <p:nvPr/>
              </p:nvCxnSpPr>
              <p:spPr>
                <a:xfrm flipH="1">
                  <a:off x="1088571" y="2185851"/>
                  <a:ext cx="235132" cy="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91B5E5CF-E7F3-4C1F-A735-6A77E0DB1935}"/>
                    </a:ext>
                  </a:extLst>
                </p:cNvPr>
                <p:cNvCxnSpPr/>
                <p:nvPr/>
              </p:nvCxnSpPr>
              <p:spPr>
                <a:xfrm flipH="1">
                  <a:off x="1075508" y="1737359"/>
                  <a:ext cx="235132" cy="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7A4E8115-75AF-4085-86F8-9F76D57DE724}"/>
                    </a:ext>
                  </a:extLst>
                </p:cNvPr>
                <p:cNvCxnSpPr/>
                <p:nvPr/>
              </p:nvCxnSpPr>
              <p:spPr>
                <a:xfrm flipH="1">
                  <a:off x="1092925" y="1981200"/>
                  <a:ext cx="235132" cy="0"/>
                </a:xfrm>
                <a:prstGeom prst="line">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4CB65841-3893-4A25-95FA-F6F931BFA7D9}"/>
                    </a:ext>
                  </a:extLst>
                </p:cNvPr>
                <p:cNvCxnSpPr/>
                <p:nvPr/>
              </p:nvCxnSpPr>
              <p:spPr>
                <a:xfrm flipV="1">
                  <a:off x="997132" y="1728651"/>
                  <a:ext cx="0" cy="470263"/>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5B2817EA-D0E4-451C-BB9F-F146D0EA6D8C}"/>
                    </a:ext>
                  </a:extLst>
                </p:cNvPr>
                <p:cNvCxnSpPr/>
                <p:nvPr/>
              </p:nvCxnSpPr>
              <p:spPr>
                <a:xfrm flipH="1">
                  <a:off x="762000" y="1972489"/>
                  <a:ext cx="235132" cy="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81FCA66D-FC8E-41BC-823E-44D3C1EC426F}"/>
                    </a:ext>
                  </a:extLst>
                </p:cNvPr>
                <p:cNvCxnSpPr/>
                <p:nvPr/>
              </p:nvCxnSpPr>
              <p:spPr>
                <a:xfrm flipV="1">
                  <a:off x="1317881" y="1210491"/>
                  <a:ext cx="0" cy="524259"/>
                </a:xfrm>
                <a:prstGeom prst="line">
                  <a:avLst/>
                </a:prstGeom>
                <a:ln w="19050">
                  <a:solidFill>
                    <a:schemeClr val="tx1"/>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grpSp>
          <p:grpSp>
            <p:nvGrpSpPr>
              <p:cNvPr id="45" name="Group 44">
                <a:extLst>
                  <a:ext uri="{FF2B5EF4-FFF2-40B4-BE49-F238E27FC236}">
                    <a16:creationId xmlns:a16="http://schemas.microsoft.com/office/drawing/2014/main" id="{48CC2D02-F8A9-4284-80E9-0112B6F6F682}"/>
                  </a:ext>
                </a:extLst>
              </p:cNvPr>
              <p:cNvGrpSpPr/>
              <p:nvPr/>
            </p:nvGrpSpPr>
            <p:grpSpPr>
              <a:xfrm>
                <a:off x="2159728" y="1679044"/>
                <a:ext cx="777661" cy="894338"/>
                <a:chOff x="2168437" y="1687753"/>
                <a:chExt cx="777661" cy="894338"/>
              </a:xfrm>
            </p:grpSpPr>
            <p:cxnSp>
              <p:nvCxnSpPr>
                <p:cNvPr id="46" name="Straight Connector 45">
                  <a:extLst>
                    <a:ext uri="{FF2B5EF4-FFF2-40B4-BE49-F238E27FC236}">
                      <a16:creationId xmlns:a16="http://schemas.microsoft.com/office/drawing/2014/main" id="{F0508C8F-B2CB-43E2-875C-E209F99EDFB1}"/>
                    </a:ext>
                  </a:extLst>
                </p:cNvPr>
                <p:cNvCxnSpPr/>
                <p:nvPr/>
              </p:nvCxnSpPr>
              <p:spPr>
                <a:xfrm flipV="1">
                  <a:off x="2773680" y="1689463"/>
                  <a:ext cx="0" cy="862149"/>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47" name="Group 46">
                  <a:extLst>
                    <a:ext uri="{FF2B5EF4-FFF2-40B4-BE49-F238E27FC236}">
                      <a16:creationId xmlns:a16="http://schemas.microsoft.com/office/drawing/2014/main" id="{13A27BD2-8331-4E37-AD5F-DF9C38CBBFC1}"/>
                    </a:ext>
                  </a:extLst>
                </p:cNvPr>
                <p:cNvGrpSpPr/>
                <p:nvPr/>
              </p:nvGrpSpPr>
              <p:grpSpPr>
                <a:xfrm rot="16200000">
                  <a:off x="2673627" y="1964070"/>
                  <a:ext cx="220956" cy="323987"/>
                  <a:chOff x="5257799" y="1372595"/>
                  <a:chExt cx="220956" cy="323987"/>
                </a:xfrm>
              </p:grpSpPr>
              <p:sp>
                <p:nvSpPr>
                  <p:cNvPr id="50" name="Isosceles Triangle 49">
                    <a:extLst>
                      <a:ext uri="{FF2B5EF4-FFF2-40B4-BE49-F238E27FC236}">
                        <a16:creationId xmlns:a16="http://schemas.microsoft.com/office/drawing/2014/main" id="{E79AD92D-C652-486F-A555-A71F800CD515}"/>
                      </a:ext>
                    </a:extLst>
                  </p:cNvPr>
                  <p:cNvSpPr/>
                  <p:nvPr/>
                </p:nvSpPr>
                <p:spPr>
                  <a:xfrm rot="5400000">
                    <a:off x="5242034" y="1425466"/>
                    <a:ext cx="228600" cy="197069"/>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1" name="Straight Connector 50">
                    <a:extLst>
                      <a:ext uri="{FF2B5EF4-FFF2-40B4-BE49-F238E27FC236}">
                        <a16:creationId xmlns:a16="http://schemas.microsoft.com/office/drawing/2014/main" id="{3F5CF820-C25F-44A4-90BD-D4AFDB26853B}"/>
                      </a:ext>
                    </a:extLst>
                  </p:cNvPr>
                  <p:cNvCxnSpPr/>
                  <p:nvPr/>
                </p:nvCxnSpPr>
                <p:spPr>
                  <a:xfrm>
                    <a:off x="5478755" y="1372595"/>
                    <a:ext cx="0" cy="32398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48" name="Straight Connector 47">
                  <a:extLst>
                    <a:ext uri="{FF2B5EF4-FFF2-40B4-BE49-F238E27FC236}">
                      <a16:creationId xmlns:a16="http://schemas.microsoft.com/office/drawing/2014/main" id="{B30222DF-F13F-47A8-99B8-A3D5EAFD7163}"/>
                    </a:ext>
                  </a:extLst>
                </p:cNvPr>
                <p:cNvCxnSpPr/>
                <p:nvPr/>
              </p:nvCxnSpPr>
              <p:spPr>
                <a:xfrm flipH="1">
                  <a:off x="2168437" y="1687753"/>
                  <a:ext cx="604244" cy="10418"/>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B5594A18-6595-4B26-BF02-B477BDCD97CB}"/>
                    </a:ext>
                  </a:extLst>
                </p:cNvPr>
                <p:cNvCxnSpPr/>
                <p:nvPr/>
              </p:nvCxnSpPr>
              <p:spPr>
                <a:xfrm flipH="1">
                  <a:off x="2181500" y="2571898"/>
                  <a:ext cx="591181" cy="10193"/>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grpSp>
          <p:nvGrpSpPr>
            <p:cNvPr id="14" name="Group 13">
              <a:extLst>
                <a:ext uri="{FF2B5EF4-FFF2-40B4-BE49-F238E27FC236}">
                  <a16:creationId xmlns:a16="http://schemas.microsoft.com/office/drawing/2014/main" id="{DF12994A-525A-4385-9C8E-614398F35C12}"/>
                </a:ext>
              </a:extLst>
            </p:cNvPr>
            <p:cNvGrpSpPr/>
            <p:nvPr/>
          </p:nvGrpSpPr>
          <p:grpSpPr>
            <a:xfrm>
              <a:off x="2211978" y="3191690"/>
              <a:ext cx="1330658" cy="1506583"/>
              <a:chOff x="1606731" y="1375954"/>
              <a:chExt cx="1330658" cy="1506583"/>
            </a:xfrm>
          </p:grpSpPr>
          <p:grpSp>
            <p:nvGrpSpPr>
              <p:cNvPr id="28" name="Group 27">
                <a:extLst>
                  <a:ext uri="{FF2B5EF4-FFF2-40B4-BE49-F238E27FC236}">
                    <a16:creationId xmlns:a16="http://schemas.microsoft.com/office/drawing/2014/main" id="{E6A75EC9-0DDA-495D-B513-592DBEF1B3DB}"/>
                  </a:ext>
                </a:extLst>
              </p:cNvPr>
              <p:cNvGrpSpPr/>
              <p:nvPr/>
            </p:nvGrpSpPr>
            <p:grpSpPr>
              <a:xfrm>
                <a:off x="1606731" y="1375954"/>
                <a:ext cx="566057" cy="1506583"/>
                <a:chOff x="762000" y="1210491"/>
                <a:chExt cx="566057" cy="1506583"/>
              </a:xfrm>
            </p:grpSpPr>
            <p:cxnSp>
              <p:nvCxnSpPr>
                <p:cNvPr id="36" name="Straight Connector 35">
                  <a:extLst>
                    <a:ext uri="{FF2B5EF4-FFF2-40B4-BE49-F238E27FC236}">
                      <a16:creationId xmlns:a16="http://schemas.microsoft.com/office/drawing/2014/main" id="{CC598D48-8BF9-4E56-A534-1DAFD614B11E}"/>
                    </a:ext>
                  </a:extLst>
                </p:cNvPr>
                <p:cNvCxnSpPr/>
                <p:nvPr/>
              </p:nvCxnSpPr>
              <p:spPr>
                <a:xfrm>
                  <a:off x="1322235" y="1994263"/>
                  <a:ext cx="0" cy="722811"/>
                </a:xfrm>
                <a:prstGeom prst="line">
                  <a:avLst/>
                </a:prstGeom>
                <a:ln w="19050">
                  <a:solidFill>
                    <a:schemeClr val="tx1"/>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6786CCC-7CB3-4596-9E56-A36082B4AF56}"/>
                    </a:ext>
                  </a:extLst>
                </p:cNvPr>
                <p:cNvCxnSpPr/>
                <p:nvPr/>
              </p:nvCxnSpPr>
              <p:spPr>
                <a:xfrm flipV="1">
                  <a:off x="1079863" y="1724297"/>
                  <a:ext cx="0" cy="470263"/>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97B1A7BF-95A5-4C23-8E2F-A3F3C2361A5D}"/>
                    </a:ext>
                  </a:extLst>
                </p:cNvPr>
                <p:cNvCxnSpPr/>
                <p:nvPr/>
              </p:nvCxnSpPr>
              <p:spPr>
                <a:xfrm flipH="1">
                  <a:off x="1088571" y="2185851"/>
                  <a:ext cx="235132" cy="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6AAD8AF9-6490-4576-8E05-39AEA3302DFC}"/>
                    </a:ext>
                  </a:extLst>
                </p:cNvPr>
                <p:cNvCxnSpPr/>
                <p:nvPr/>
              </p:nvCxnSpPr>
              <p:spPr>
                <a:xfrm flipH="1">
                  <a:off x="1075508" y="1737359"/>
                  <a:ext cx="235132" cy="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9360E0F0-1AD1-45F5-BBFE-AE0AC4BA5973}"/>
                    </a:ext>
                  </a:extLst>
                </p:cNvPr>
                <p:cNvCxnSpPr/>
                <p:nvPr/>
              </p:nvCxnSpPr>
              <p:spPr>
                <a:xfrm flipH="1">
                  <a:off x="1092925" y="1981200"/>
                  <a:ext cx="235132" cy="0"/>
                </a:xfrm>
                <a:prstGeom prst="line">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F715BED9-1AA8-4064-B34B-6111B5764AD3}"/>
                    </a:ext>
                  </a:extLst>
                </p:cNvPr>
                <p:cNvCxnSpPr/>
                <p:nvPr/>
              </p:nvCxnSpPr>
              <p:spPr>
                <a:xfrm flipV="1">
                  <a:off x="997132" y="1728651"/>
                  <a:ext cx="0" cy="470263"/>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B4346751-7A6E-4938-9597-4DCCB4EAECA7}"/>
                    </a:ext>
                  </a:extLst>
                </p:cNvPr>
                <p:cNvCxnSpPr/>
                <p:nvPr/>
              </p:nvCxnSpPr>
              <p:spPr>
                <a:xfrm flipH="1">
                  <a:off x="762000" y="1972489"/>
                  <a:ext cx="235132" cy="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EB95DD99-F60C-4DAE-BC22-B763B86EE14D}"/>
                    </a:ext>
                  </a:extLst>
                </p:cNvPr>
                <p:cNvCxnSpPr/>
                <p:nvPr/>
              </p:nvCxnSpPr>
              <p:spPr>
                <a:xfrm flipV="1">
                  <a:off x="1317881" y="1210491"/>
                  <a:ext cx="0" cy="524259"/>
                </a:xfrm>
                <a:prstGeom prst="line">
                  <a:avLst/>
                </a:prstGeom>
                <a:ln w="19050">
                  <a:solidFill>
                    <a:schemeClr val="tx1"/>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grpSp>
          <p:grpSp>
            <p:nvGrpSpPr>
              <p:cNvPr id="29" name="Group 28">
                <a:extLst>
                  <a:ext uri="{FF2B5EF4-FFF2-40B4-BE49-F238E27FC236}">
                    <a16:creationId xmlns:a16="http://schemas.microsoft.com/office/drawing/2014/main" id="{3F528D53-AEF2-4419-87CF-D4456344963B}"/>
                  </a:ext>
                </a:extLst>
              </p:cNvPr>
              <p:cNvGrpSpPr/>
              <p:nvPr/>
            </p:nvGrpSpPr>
            <p:grpSpPr>
              <a:xfrm>
                <a:off x="2159728" y="1680754"/>
                <a:ext cx="777661" cy="892628"/>
                <a:chOff x="2168437" y="1689463"/>
                <a:chExt cx="777661" cy="892628"/>
              </a:xfrm>
            </p:grpSpPr>
            <p:cxnSp>
              <p:nvCxnSpPr>
                <p:cNvPr id="30" name="Straight Connector 29">
                  <a:extLst>
                    <a:ext uri="{FF2B5EF4-FFF2-40B4-BE49-F238E27FC236}">
                      <a16:creationId xmlns:a16="http://schemas.microsoft.com/office/drawing/2014/main" id="{940914FC-E6CD-4FA7-806C-E4151635D2CF}"/>
                    </a:ext>
                  </a:extLst>
                </p:cNvPr>
                <p:cNvCxnSpPr/>
                <p:nvPr/>
              </p:nvCxnSpPr>
              <p:spPr>
                <a:xfrm flipV="1">
                  <a:off x="2773680" y="1689463"/>
                  <a:ext cx="0" cy="862149"/>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31" name="Group 30">
                  <a:extLst>
                    <a:ext uri="{FF2B5EF4-FFF2-40B4-BE49-F238E27FC236}">
                      <a16:creationId xmlns:a16="http://schemas.microsoft.com/office/drawing/2014/main" id="{8A8BBFBB-E185-4BB8-B1E9-799D06F40074}"/>
                    </a:ext>
                  </a:extLst>
                </p:cNvPr>
                <p:cNvGrpSpPr/>
                <p:nvPr/>
              </p:nvGrpSpPr>
              <p:grpSpPr>
                <a:xfrm rot="16200000">
                  <a:off x="2673627" y="1964070"/>
                  <a:ext cx="220956" cy="323987"/>
                  <a:chOff x="5257799" y="1372595"/>
                  <a:chExt cx="220956" cy="323987"/>
                </a:xfrm>
              </p:grpSpPr>
              <p:sp>
                <p:nvSpPr>
                  <p:cNvPr id="34" name="Isosceles Triangle 33">
                    <a:extLst>
                      <a:ext uri="{FF2B5EF4-FFF2-40B4-BE49-F238E27FC236}">
                        <a16:creationId xmlns:a16="http://schemas.microsoft.com/office/drawing/2014/main" id="{2B69404D-80F1-4DBD-8C0F-61F1C90BA582}"/>
                      </a:ext>
                    </a:extLst>
                  </p:cNvPr>
                  <p:cNvSpPr/>
                  <p:nvPr/>
                </p:nvSpPr>
                <p:spPr>
                  <a:xfrm rot="5400000">
                    <a:off x="5242034" y="1425466"/>
                    <a:ext cx="228600" cy="197069"/>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5" name="Straight Connector 34">
                    <a:extLst>
                      <a:ext uri="{FF2B5EF4-FFF2-40B4-BE49-F238E27FC236}">
                        <a16:creationId xmlns:a16="http://schemas.microsoft.com/office/drawing/2014/main" id="{88198173-6415-4256-8500-9C1094D82092}"/>
                      </a:ext>
                    </a:extLst>
                  </p:cNvPr>
                  <p:cNvCxnSpPr/>
                  <p:nvPr/>
                </p:nvCxnSpPr>
                <p:spPr>
                  <a:xfrm>
                    <a:off x="5478755" y="1372595"/>
                    <a:ext cx="0" cy="32398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2" name="Straight Connector 31">
                  <a:extLst>
                    <a:ext uri="{FF2B5EF4-FFF2-40B4-BE49-F238E27FC236}">
                      <a16:creationId xmlns:a16="http://schemas.microsoft.com/office/drawing/2014/main" id="{300C40A7-B9E7-4B3A-AF4A-2F10C034127C}"/>
                    </a:ext>
                  </a:extLst>
                </p:cNvPr>
                <p:cNvCxnSpPr/>
                <p:nvPr/>
              </p:nvCxnSpPr>
              <p:spPr>
                <a:xfrm flipH="1">
                  <a:off x="2168437" y="1698171"/>
                  <a:ext cx="580294" cy="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40AB368C-013C-489B-AFAE-CE1927E9CC99}"/>
                    </a:ext>
                  </a:extLst>
                </p:cNvPr>
                <p:cNvCxnSpPr/>
                <p:nvPr/>
              </p:nvCxnSpPr>
              <p:spPr>
                <a:xfrm flipH="1">
                  <a:off x="2181501" y="2570997"/>
                  <a:ext cx="643430" cy="11094"/>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cxnSp>
          <p:nvCxnSpPr>
            <p:cNvPr id="15" name="Straight Connector 14">
              <a:extLst>
                <a:ext uri="{FF2B5EF4-FFF2-40B4-BE49-F238E27FC236}">
                  <a16:creationId xmlns:a16="http://schemas.microsoft.com/office/drawing/2014/main" id="{4C39DEEC-965A-4AD1-9A48-47E237FEAD52}"/>
                </a:ext>
              </a:extLst>
            </p:cNvPr>
            <p:cNvCxnSpPr/>
            <p:nvPr/>
          </p:nvCxnSpPr>
          <p:spPr>
            <a:xfrm flipH="1">
              <a:off x="1471748" y="1680754"/>
              <a:ext cx="5468983" cy="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E086D5B1-976F-4A1F-B66D-F02BB4B04AFF}"/>
                </a:ext>
              </a:extLst>
            </p:cNvPr>
            <p:cNvCxnSpPr/>
            <p:nvPr/>
          </p:nvCxnSpPr>
          <p:spPr>
            <a:xfrm flipH="1">
              <a:off x="1463040" y="4706983"/>
              <a:ext cx="5482046" cy="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337D7B16-32C7-4226-8479-711C989D5A99}"/>
                </a:ext>
              </a:extLst>
            </p:cNvPr>
            <p:cNvCxnSpPr/>
            <p:nvPr/>
          </p:nvCxnSpPr>
          <p:spPr>
            <a:xfrm flipH="1">
              <a:off x="5965371" y="2447109"/>
              <a:ext cx="418012" cy="0"/>
            </a:xfrm>
            <a:prstGeom prst="line">
              <a:avLst/>
            </a:prstGeom>
            <a:ln w="190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85BDD30E-CD18-4911-8D8C-47FDB26291C1}"/>
                </a:ext>
              </a:extLst>
            </p:cNvPr>
            <p:cNvCxnSpPr/>
            <p:nvPr/>
          </p:nvCxnSpPr>
          <p:spPr>
            <a:xfrm flipH="1">
              <a:off x="5952308" y="3949337"/>
              <a:ext cx="418012" cy="0"/>
            </a:xfrm>
            <a:prstGeom prst="line">
              <a:avLst/>
            </a:prstGeom>
            <a:ln w="190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768242DC-B64E-495F-B81D-AC990894FBA6}"/>
                </a:ext>
              </a:extLst>
            </p:cNvPr>
            <p:cNvCxnSpPr/>
            <p:nvPr/>
          </p:nvCxnSpPr>
          <p:spPr>
            <a:xfrm flipH="1">
              <a:off x="1811382" y="3953691"/>
              <a:ext cx="418012" cy="0"/>
            </a:xfrm>
            <a:prstGeom prst="line">
              <a:avLst/>
            </a:prstGeom>
            <a:ln w="190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521C659E-11D1-47D3-B6FF-9861E64178BF}"/>
                </a:ext>
              </a:extLst>
            </p:cNvPr>
            <p:cNvCxnSpPr/>
            <p:nvPr/>
          </p:nvCxnSpPr>
          <p:spPr>
            <a:xfrm flipH="1">
              <a:off x="1807029" y="2434046"/>
              <a:ext cx="418012" cy="0"/>
            </a:xfrm>
            <a:prstGeom prst="line">
              <a:avLst/>
            </a:prstGeom>
            <a:ln w="190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21" name="Group 20">
              <a:extLst>
                <a:ext uri="{FF2B5EF4-FFF2-40B4-BE49-F238E27FC236}">
                  <a16:creationId xmlns:a16="http://schemas.microsoft.com/office/drawing/2014/main" id="{4810A692-19AB-4ADC-A67C-58386006FB44}"/>
                </a:ext>
              </a:extLst>
            </p:cNvPr>
            <p:cNvGrpSpPr/>
            <p:nvPr/>
          </p:nvGrpSpPr>
          <p:grpSpPr>
            <a:xfrm>
              <a:off x="678269" y="2722863"/>
              <a:ext cx="1098752" cy="716701"/>
              <a:chOff x="869858" y="1721378"/>
              <a:chExt cx="1098752" cy="716701"/>
            </a:xfrm>
          </p:grpSpPr>
          <p:sp>
            <p:nvSpPr>
              <p:cNvPr id="24" name="Oval 23">
                <a:extLst>
                  <a:ext uri="{FF2B5EF4-FFF2-40B4-BE49-F238E27FC236}">
                    <a16:creationId xmlns:a16="http://schemas.microsoft.com/office/drawing/2014/main" id="{2A5936C7-E2BE-4167-8285-920111971296}"/>
                  </a:ext>
                </a:extLst>
              </p:cNvPr>
              <p:cNvSpPr/>
              <p:nvPr/>
            </p:nvSpPr>
            <p:spPr>
              <a:xfrm>
                <a:off x="1359010" y="1734627"/>
                <a:ext cx="609600" cy="609600"/>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1AA5F3B1-8F98-4A0A-B53B-8081D1879832}"/>
                  </a:ext>
                </a:extLst>
              </p:cNvPr>
              <p:cNvSpPr txBox="1"/>
              <p:nvPr/>
            </p:nvSpPr>
            <p:spPr>
              <a:xfrm>
                <a:off x="1519028" y="1721378"/>
                <a:ext cx="400878" cy="373712"/>
              </a:xfrm>
              <a:prstGeom prst="rect">
                <a:avLst/>
              </a:prstGeom>
              <a:noFill/>
            </p:spPr>
            <p:txBody>
              <a:bodyPr wrap="square" rtlCol="0">
                <a:spAutoFit/>
              </a:bodyPr>
              <a:lstStyle/>
              <a:p>
                <a:r>
                  <a:rPr lang="en-US" dirty="0"/>
                  <a:t>+</a:t>
                </a:r>
              </a:p>
            </p:txBody>
          </p:sp>
          <p:sp>
            <p:nvSpPr>
              <p:cNvPr id="26" name="TextBox 25">
                <a:extLst>
                  <a:ext uri="{FF2B5EF4-FFF2-40B4-BE49-F238E27FC236}">
                    <a16:creationId xmlns:a16="http://schemas.microsoft.com/office/drawing/2014/main" id="{745E55C0-646F-45F8-8EA0-C50A5719749E}"/>
                  </a:ext>
                </a:extLst>
              </p:cNvPr>
              <p:cNvSpPr txBox="1"/>
              <p:nvPr/>
            </p:nvSpPr>
            <p:spPr>
              <a:xfrm>
                <a:off x="1516379" y="1914859"/>
                <a:ext cx="400878" cy="523220"/>
              </a:xfrm>
              <a:prstGeom prst="rect">
                <a:avLst/>
              </a:prstGeom>
              <a:noFill/>
            </p:spPr>
            <p:txBody>
              <a:bodyPr wrap="square" rtlCol="0">
                <a:spAutoFit/>
              </a:bodyPr>
              <a:lstStyle/>
              <a:p>
                <a:r>
                  <a:rPr lang="en-US" sz="2800" dirty="0"/>
                  <a:t>-</a:t>
                </a:r>
              </a:p>
            </p:txBody>
          </p:sp>
          <p:sp>
            <p:nvSpPr>
              <p:cNvPr id="27" name="TextBox 26">
                <a:extLst>
                  <a:ext uri="{FF2B5EF4-FFF2-40B4-BE49-F238E27FC236}">
                    <a16:creationId xmlns:a16="http://schemas.microsoft.com/office/drawing/2014/main" id="{18D05C11-EBC8-4E68-8358-1875E9B4D61E}"/>
                  </a:ext>
                </a:extLst>
              </p:cNvPr>
              <p:cNvSpPr txBox="1"/>
              <p:nvPr/>
            </p:nvSpPr>
            <p:spPr>
              <a:xfrm>
                <a:off x="869858" y="1823039"/>
                <a:ext cx="531080" cy="369332"/>
              </a:xfrm>
              <a:prstGeom prst="rect">
                <a:avLst/>
              </a:prstGeom>
              <a:noFill/>
            </p:spPr>
            <p:txBody>
              <a:bodyPr wrap="square" rtlCol="0">
                <a:spAutoFit/>
              </a:bodyPr>
              <a:lstStyle/>
              <a:p>
                <a:r>
                  <a:rPr lang="en-US" dirty="0"/>
                  <a:t>V</a:t>
                </a:r>
                <a:r>
                  <a:rPr lang="en-US" baseline="-25000" dirty="0"/>
                  <a:t>bat</a:t>
                </a:r>
              </a:p>
            </p:txBody>
          </p:sp>
        </p:grpSp>
        <p:cxnSp>
          <p:nvCxnSpPr>
            <p:cNvPr id="22" name="Straight Connector 21">
              <a:extLst>
                <a:ext uri="{FF2B5EF4-FFF2-40B4-BE49-F238E27FC236}">
                  <a16:creationId xmlns:a16="http://schemas.microsoft.com/office/drawing/2014/main" id="{4F52E4CC-642E-4C85-A2E5-2B0CD7524C11}"/>
                </a:ext>
              </a:extLst>
            </p:cNvPr>
            <p:cNvCxnSpPr/>
            <p:nvPr/>
          </p:nvCxnSpPr>
          <p:spPr>
            <a:xfrm flipV="1">
              <a:off x="1470279" y="1689463"/>
              <a:ext cx="0" cy="1033711"/>
            </a:xfrm>
            <a:prstGeom prst="line">
              <a:avLst/>
            </a:prstGeom>
            <a:ln w="19050">
              <a:solidFill>
                <a:schemeClr val="tx1"/>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6FAB58E-B6D5-41B6-96B9-A92C6ADF6D37}"/>
                </a:ext>
              </a:extLst>
            </p:cNvPr>
            <p:cNvCxnSpPr/>
            <p:nvPr/>
          </p:nvCxnSpPr>
          <p:spPr>
            <a:xfrm>
              <a:off x="1474633" y="3339737"/>
              <a:ext cx="0" cy="1371600"/>
            </a:xfrm>
            <a:prstGeom prst="line">
              <a:avLst/>
            </a:prstGeom>
            <a:ln w="19050">
              <a:solidFill>
                <a:schemeClr val="tx1"/>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933409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49C65-9D93-0940-A2D2-FDC728ABEBFC}"/>
              </a:ext>
            </a:extLst>
          </p:cNvPr>
          <p:cNvSpPr>
            <a:spLocks noGrp="1"/>
          </p:cNvSpPr>
          <p:nvPr>
            <p:ph type="title"/>
          </p:nvPr>
        </p:nvSpPr>
        <p:spPr/>
        <p:txBody>
          <a:bodyPr/>
          <a:lstStyle/>
          <a:p>
            <a:r>
              <a:rPr lang="en-US" dirty="0"/>
              <a:t>Summary: Motor Controller Topology</a:t>
            </a:r>
          </a:p>
        </p:txBody>
      </p:sp>
      <p:sp>
        <p:nvSpPr>
          <p:cNvPr id="3" name="Content Placeholder 2">
            <a:extLst>
              <a:ext uri="{FF2B5EF4-FFF2-40B4-BE49-F238E27FC236}">
                <a16:creationId xmlns:a16="http://schemas.microsoft.com/office/drawing/2014/main" id="{B2B7B049-B18C-714D-B2D8-47DBFC9F9B00}"/>
              </a:ext>
            </a:extLst>
          </p:cNvPr>
          <p:cNvSpPr>
            <a:spLocks noGrp="1"/>
          </p:cNvSpPr>
          <p:nvPr>
            <p:ph idx="1"/>
          </p:nvPr>
        </p:nvSpPr>
        <p:spPr/>
        <p:txBody>
          <a:bodyPr/>
          <a:lstStyle/>
          <a:p>
            <a:r>
              <a:rPr lang="en-US" dirty="0"/>
              <a:t>Single FET controller allows for acceleration (ON) or coasting (OFF)</a:t>
            </a:r>
          </a:p>
          <a:p>
            <a:r>
              <a:rPr lang="en-US" dirty="0"/>
              <a:t>Half-bridge allows for acceleration, braking, and coasting</a:t>
            </a:r>
          </a:p>
          <a:p>
            <a:r>
              <a:rPr lang="en-US" dirty="0"/>
              <a:t>The most versatile motor controller configuration is an H-bridge</a:t>
            </a:r>
          </a:p>
          <a:p>
            <a:r>
              <a:rPr lang="en-US" dirty="0"/>
              <a:t>H-bridge allows for</a:t>
            </a:r>
            <a:endParaRPr lang="en-US" altLang="en-US" dirty="0"/>
          </a:p>
          <a:p>
            <a:pPr lvl="1"/>
            <a:r>
              <a:rPr lang="en-US" dirty="0"/>
              <a:t>Motor actuation both back and forth</a:t>
            </a:r>
          </a:p>
          <a:p>
            <a:pPr lvl="1"/>
            <a:r>
              <a:rPr lang="en-US" dirty="0"/>
              <a:t>Dynamic braking</a:t>
            </a:r>
          </a:p>
          <a:p>
            <a:r>
              <a:rPr lang="en-US" dirty="0"/>
              <a:t>Be careful not to short battery terminals in H-bridge!</a:t>
            </a:r>
            <a:endParaRPr lang="en-US" altLang="en-US" dirty="0"/>
          </a:p>
          <a:p>
            <a:pPr lvl="1"/>
            <a:endParaRPr lang="en-US" altLang="en-US" dirty="0"/>
          </a:p>
        </p:txBody>
      </p:sp>
    </p:spTree>
    <p:extLst>
      <p:ext uri="{BB962C8B-B14F-4D97-AF65-F5344CB8AC3E}">
        <p14:creationId xmlns:p14="http://schemas.microsoft.com/office/powerpoint/2010/main" val="21875370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49C65-9D93-0940-A2D2-FDC728ABEBFC}"/>
              </a:ext>
            </a:extLst>
          </p:cNvPr>
          <p:cNvSpPr>
            <a:spLocks noGrp="1"/>
          </p:cNvSpPr>
          <p:nvPr>
            <p:ph type="title"/>
          </p:nvPr>
        </p:nvSpPr>
        <p:spPr/>
        <p:txBody>
          <a:bodyPr/>
          <a:lstStyle/>
          <a:p>
            <a:r>
              <a:rPr lang="en-US" dirty="0"/>
              <a:t>Control for Autonomous Car Actuation</a:t>
            </a:r>
          </a:p>
        </p:txBody>
      </p:sp>
      <p:sp>
        <p:nvSpPr>
          <p:cNvPr id="3" name="Content Placeholder 2">
            <a:extLst>
              <a:ext uri="{FF2B5EF4-FFF2-40B4-BE49-F238E27FC236}">
                <a16:creationId xmlns:a16="http://schemas.microsoft.com/office/drawing/2014/main" id="{B2B7B049-B18C-714D-B2D8-47DBFC9F9B00}"/>
              </a:ext>
            </a:extLst>
          </p:cNvPr>
          <p:cNvSpPr>
            <a:spLocks noGrp="1"/>
          </p:cNvSpPr>
          <p:nvPr>
            <p:ph idx="1"/>
          </p:nvPr>
        </p:nvSpPr>
        <p:spPr/>
        <p:txBody>
          <a:bodyPr/>
          <a:lstStyle/>
          <a:p>
            <a:r>
              <a:rPr lang="en-US" dirty="0"/>
              <a:t>Our autonomous car contains two main actuators</a:t>
            </a:r>
            <a:endParaRPr lang="en-US" altLang="en-US" dirty="0"/>
          </a:p>
          <a:p>
            <a:pPr lvl="1"/>
            <a:r>
              <a:rPr lang="en-US" dirty="0"/>
              <a:t>DC Motors: provide forward propulsion</a:t>
            </a:r>
          </a:p>
          <a:p>
            <a:pPr lvl="1"/>
            <a:r>
              <a:rPr lang="en-US" dirty="0"/>
              <a:t>Servos: provide steering</a:t>
            </a:r>
            <a:endParaRPr lang="en-US" altLang="en-US" dirty="0"/>
          </a:p>
          <a:p>
            <a:r>
              <a:rPr lang="en-US" dirty="0"/>
              <a:t>Pulse-width modulation (PWM) allows for control of both</a:t>
            </a:r>
            <a:endParaRPr lang="en-US" altLang="en-US" dirty="0"/>
          </a:p>
        </p:txBody>
      </p:sp>
      <p:grpSp>
        <p:nvGrpSpPr>
          <p:cNvPr id="4" name="Group 3">
            <a:extLst>
              <a:ext uri="{FF2B5EF4-FFF2-40B4-BE49-F238E27FC236}">
                <a16:creationId xmlns:a16="http://schemas.microsoft.com/office/drawing/2014/main" id="{D3F52287-9DE8-444A-B6FD-6907B0D1612C}"/>
              </a:ext>
            </a:extLst>
          </p:cNvPr>
          <p:cNvGrpSpPr/>
          <p:nvPr/>
        </p:nvGrpSpPr>
        <p:grpSpPr>
          <a:xfrm>
            <a:off x="3883819" y="3505200"/>
            <a:ext cx="4724400" cy="2819400"/>
            <a:chOff x="3502819" y="3048000"/>
            <a:chExt cx="4724400" cy="2819400"/>
          </a:xfrm>
        </p:grpSpPr>
        <p:sp>
          <p:nvSpPr>
            <p:cNvPr id="5" name="Rectangle 4">
              <a:extLst>
                <a:ext uri="{FF2B5EF4-FFF2-40B4-BE49-F238E27FC236}">
                  <a16:creationId xmlns:a16="http://schemas.microsoft.com/office/drawing/2014/main" id="{DD41C34D-AD5D-4663-84A3-DDAED8320CB8}"/>
                </a:ext>
              </a:extLst>
            </p:cNvPr>
            <p:cNvSpPr/>
            <p:nvPr/>
          </p:nvSpPr>
          <p:spPr>
            <a:xfrm>
              <a:off x="4112419" y="3429000"/>
              <a:ext cx="3733800" cy="2057400"/>
            </a:xfrm>
            <a:prstGeom prst="rect">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546C3827-BBF3-4C44-903D-AEF98E504F6A}"/>
                </a:ext>
              </a:extLst>
            </p:cNvPr>
            <p:cNvGrpSpPr/>
            <p:nvPr/>
          </p:nvGrpSpPr>
          <p:grpSpPr>
            <a:xfrm>
              <a:off x="4569619" y="4191000"/>
              <a:ext cx="457200" cy="845819"/>
              <a:chOff x="8913019" y="1371600"/>
              <a:chExt cx="1524000" cy="2819400"/>
            </a:xfrm>
          </p:grpSpPr>
          <p:sp>
            <p:nvSpPr>
              <p:cNvPr id="32" name="Rectangle 31">
                <a:extLst>
                  <a:ext uri="{FF2B5EF4-FFF2-40B4-BE49-F238E27FC236}">
                    <a16:creationId xmlns:a16="http://schemas.microsoft.com/office/drawing/2014/main" id="{4DF1B8B7-67B6-4C1E-B222-D0EF5AB732F7}"/>
                  </a:ext>
                </a:extLst>
              </p:cNvPr>
              <p:cNvSpPr/>
              <p:nvPr/>
            </p:nvSpPr>
            <p:spPr>
              <a:xfrm>
                <a:off x="9065419" y="1981200"/>
                <a:ext cx="1295400" cy="2209800"/>
              </a:xfrm>
              <a:prstGeom prst="rect">
                <a:avLst/>
              </a:prstGeom>
              <a:solidFill>
                <a:schemeClr val="bg2">
                  <a:lumMod val="60000"/>
                  <a:lumOff val="4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33" name="Group 32">
                <a:extLst>
                  <a:ext uri="{FF2B5EF4-FFF2-40B4-BE49-F238E27FC236}">
                    <a16:creationId xmlns:a16="http://schemas.microsoft.com/office/drawing/2014/main" id="{DEE4C1DF-8C36-4E41-A488-27F8CEBB9974}"/>
                  </a:ext>
                </a:extLst>
              </p:cNvPr>
              <p:cNvGrpSpPr/>
              <p:nvPr/>
            </p:nvGrpSpPr>
            <p:grpSpPr>
              <a:xfrm>
                <a:off x="8913019" y="1371600"/>
                <a:ext cx="1524000" cy="1524000"/>
                <a:chOff x="8989219" y="2286000"/>
                <a:chExt cx="1524000" cy="1524000"/>
              </a:xfrm>
            </p:grpSpPr>
            <p:sp>
              <p:nvSpPr>
                <p:cNvPr id="34" name="Oval 33">
                  <a:extLst>
                    <a:ext uri="{FF2B5EF4-FFF2-40B4-BE49-F238E27FC236}">
                      <a16:creationId xmlns:a16="http://schemas.microsoft.com/office/drawing/2014/main" id="{32C441F7-1F85-4393-A0BA-3752A9B98AFE}"/>
                    </a:ext>
                  </a:extLst>
                </p:cNvPr>
                <p:cNvSpPr/>
                <p:nvPr/>
              </p:nvSpPr>
              <p:spPr>
                <a:xfrm>
                  <a:off x="8989219" y="2286000"/>
                  <a:ext cx="1524000" cy="1524000"/>
                </a:xfrm>
                <a:prstGeom prst="ellipse">
                  <a:avLst/>
                </a:prstGeom>
                <a:solidFill>
                  <a:schemeClr val="bg2">
                    <a:lumMod val="60000"/>
                    <a:lumOff val="4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35" name="Group 34">
                  <a:extLst>
                    <a:ext uri="{FF2B5EF4-FFF2-40B4-BE49-F238E27FC236}">
                      <a16:creationId xmlns:a16="http://schemas.microsoft.com/office/drawing/2014/main" id="{34012948-7793-47E3-94FD-D871570F1322}"/>
                    </a:ext>
                  </a:extLst>
                </p:cNvPr>
                <p:cNvGrpSpPr/>
                <p:nvPr/>
              </p:nvGrpSpPr>
              <p:grpSpPr>
                <a:xfrm>
                  <a:off x="9675019" y="2362200"/>
                  <a:ext cx="152400" cy="609600"/>
                  <a:chOff x="9522619" y="2362200"/>
                  <a:chExt cx="152400" cy="609600"/>
                </a:xfrm>
              </p:grpSpPr>
              <p:sp>
                <p:nvSpPr>
                  <p:cNvPr id="48" name="Oval 47">
                    <a:extLst>
                      <a:ext uri="{FF2B5EF4-FFF2-40B4-BE49-F238E27FC236}">
                        <a16:creationId xmlns:a16="http://schemas.microsoft.com/office/drawing/2014/main" id="{9C65C722-25E5-491B-B28A-C203F65E8307}"/>
                      </a:ext>
                    </a:extLst>
                  </p:cNvPr>
                  <p:cNvSpPr/>
                  <p:nvPr/>
                </p:nvSpPr>
                <p:spPr>
                  <a:xfrm>
                    <a:off x="9522619" y="2362200"/>
                    <a:ext cx="152400" cy="152400"/>
                  </a:xfrm>
                  <a:prstGeom prst="ellipse">
                    <a:avLst/>
                  </a:prstGeom>
                  <a:solidFill>
                    <a:schemeClr val="tx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9" name="Oval 48">
                    <a:extLst>
                      <a:ext uri="{FF2B5EF4-FFF2-40B4-BE49-F238E27FC236}">
                        <a16:creationId xmlns:a16="http://schemas.microsoft.com/office/drawing/2014/main" id="{F363E0CD-989D-4551-A5C7-F4B8375E4A10}"/>
                      </a:ext>
                    </a:extLst>
                  </p:cNvPr>
                  <p:cNvSpPr/>
                  <p:nvPr/>
                </p:nvSpPr>
                <p:spPr>
                  <a:xfrm>
                    <a:off x="9522619" y="2590800"/>
                    <a:ext cx="152400" cy="152400"/>
                  </a:xfrm>
                  <a:prstGeom prst="ellipse">
                    <a:avLst/>
                  </a:prstGeom>
                  <a:solidFill>
                    <a:schemeClr val="tx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0" name="Oval 49">
                    <a:extLst>
                      <a:ext uri="{FF2B5EF4-FFF2-40B4-BE49-F238E27FC236}">
                        <a16:creationId xmlns:a16="http://schemas.microsoft.com/office/drawing/2014/main" id="{77DA1EEB-0CF9-4163-A001-30C75817206A}"/>
                      </a:ext>
                    </a:extLst>
                  </p:cNvPr>
                  <p:cNvSpPr/>
                  <p:nvPr/>
                </p:nvSpPr>
                <p:spPr>
                  <a:xfrm>
                    <a:off x="9522619" y="2819400"/>
                    <a:ext cx="152400" cy="152400"/>
                  </a:xfrm>
                  <a:prstGeom prst="ellipse">
                    <a:avLst/>
                  </a:prstGeom>
                  <a:solidFill>
                    <a:schemeClr val="tx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36" name="Group 35">
                  <a:extLst>
                    <a:ext uri="{FF2B5EF4-FFF2-40B4-BE49-F238E27FC236}">
                      <a16:creationId xmlns:a16="http://schemas.microsoft.com/office/drawing/2014/main" id="{6CA662BD-9644-47C5-9B85-BB21DD9BA7E0}"/>
                    </a:ext>
                  </a:extLst>
                </p:cNvPr>
                <p:cNvGrpSpPr/>
                <p:nvPr/>
              </p:nvGrpSpPr>
              <p:grpSpPr>
                <a:xfrm>
                  <a:off x="9675019" y="3124200"/>
                  <a:ext cx="152400" cy="609600"/>
                  <a:chOff x="9522619" y="2362200"/>
                  <a:chExt cx="152400" cy="609600"/>
                </a:xfrm>
              </p:grpSpPr>
              <p:sp>
                <p:nvSpPr>
                  <p:cNvPr id="45" name="Oval 44">
                    <a:extLst>
                      <a:ext uri="{FF2B5EF4-FFF2-40B4-BE49-F238E27FC236}">
                        <a16:creationId xmlns:a16="http://schemas.microsoft.com/office/drawing/2014/main" id="{79B73BC5-E72D-49E6-B7A4-4BCDC4B5EB1F}"/>
                      </a:ext>
                    </a:extLst>
                  </p:cNvPr>
                  <p:cNvSpPr/>
                  <p:nvPr/>
                </p:nvSpPr>
                <p:spPr>
                  <a:xfrm>
                    <a:off x="9522619" y="2362200"/>
                    <a:ext cx="152400" cy="152400"/>
                  </a:xfrm>
                  <a:prstGeom prst="ellipse">
                    <a:avLst/>
                  </a:prstGeom>
                  <a:solidFill>
                    <a:schemeClr val="tx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6" name="Oval 45">
                    <a:extLst>
                      <a:ext uri="{FF2B5EF4-FFF2-40B4-BE49-F238E27FC236}">
                        <a16:creationId xmlns:a16="http://schemas.microsoft.com/office/drawing/2014/main" id="{D04E873C-5910-413D-9EC2-A4D3710C33F3}"/>
                      </a:ext>
                    </a:extLst>
                  </p:cNvPr>
                  <p:cNvSpPr/>
                  <p:nvPr/>
                </p:nvSpPr>
                <p:spPr>
                  <a:xfrm>
                    <a:off x="9522619" y="2590800"/>
                    <a:ext cx="152400" cy="152400"/>
                  </a:xfrm>
                  <a:prstGeom prst="ellipse">
                    <a:avLst/>
                  </a:prstGeom>
                  <a:solidFill>
                    <a:schemeClr val="tx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7" name="Oval 46">
                    <a:extLst>
                      <a:ext uri="{FF2B5EF4-FFF2-40B4-BE49-F238E27FC236}">
                        <a16:creationId xmlns:a16="http://schemas.microsoft.com/office/drawing/2014/main" id="{C09A86C4-CCE7-4A91-A7C9-4FFF67080E62}"/>
                      </a:ext>
                    </a:extLst>
                  </p:cNvPr>
                  <p:cNvSpPr/>
                  <p:nvPr/>
                </p:nvSpPr>
                <p:spPr>
                  <a:xfrm>
                    <a:off x="9522619" y="2819400"/>
                    <a:ext cx="152400" cy="152400"/>
                  </a:xfrm>
                  <a:prstGeom prst="ellipse">
                    <a:avLst/>
                  </a:prstGeom>
                  <a:solidFill>
                    <a:schemeClr val="tx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37" name="Group 36">
                  <a:extLst>
                    <a:ext uri="{FF2B5EF4-FFF2-40B4-BE49-F238E27FC236}">
                      <a16:creationId xmlns:a16="http://schemas.microsoft.com/office/drawing/2014/main" id="{2508903A-C40E-4544-A765-CCE8D910106F}"/>
                    </a:ext>
                  </a:extLst>
                </p:cNvPr>
                <p:cNvGrpSpPr/>
                <p:nvPr/>
              </p:nvGrpSpPr>
              <p:grpSpPr>
                <a:xfrm rot="16200000">
                  <a:off x="10056019" y="2743200"/>
                  <a:ext cx="152400" cy="609600"/>
                  <a:chOff x="9522619" y="2362200"/>
                  <a:chExt cx="152400" cy="609600"/>
                </a:xfrm>
              </p:grpSpPr>
              <p:sp>
                <p:nvSpPr>
                  <p:cNvPr id="42" name="Oval 41">
                    <a:extLst>
                      <a:ext uri="{FF2B5EF4-FFF2-40B4-BE49-F238E27FC236}">
                        <a16:creationId xmlns:a16="http://schemas.microsoft.com/office/drawing/2014/main" id="{A3A9E37D-2C64-4E7E-A9C3-3B23F96D1150}"/>
                      </a:ext>
                    </a:extLst>
                  </p:cNvPr>
                  <p:cNvSpPr/>
                  <p:nvPr/>
                </p:nvSpPr>
                <p:spPr>
                  <a:xfrm>
                    <a:off x="9522619" y="2362200"/>
                    <a:ext cx="152400" cy="152400"/>
                  </a:xfrm>
                  <a:prstGeom prst="ellipse">
                    <a:avLst/>
                  </a:prstGeom>
                  <a:solidFill>
                    <a:schemeClr val="tx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3" name="Oval 42">
                    <a:extLst>
                      <a:ext uri="{FF2B5EF4-FFF2-40B4-BE49-F238E27FC236}">
                        <a16:creationId xmlns:a16="http://schemas.microsoft.com/office/drawing/2014/main" id="{0F500D53-9B15-4DE8-945C-3FB09D9D6C41}"/>
                      </a:ext>
                    </a:extLst>
                  </p:cNvPr>
                  <p:cNvSpPr/>
                  <p:nvPr/>
                </p:nvSpPr>
                <p:spPr>
                  <a:xfrm>
                    <a:off x="9522619" y="2590800"/>
                    <a:ext cx="152400" cy="152400"/>
                  </a:xfrm>
                  <a:prstGeom prst="ellipse">
                    <a:avLst/>
                  </a:prstGeom>
                  <a:solidFill>
                    <a:schemeClr val="tx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4" name="Oval 43">
                    <a:extLst>
                      <a:ext uri="{FF2B5EF4-FFF2-40B4-BE49-F238E27FC236}">
                        <a16:creationId xmlns:a16="http://schemas.microsoft.com/office/drawing/2014/main" id="{BBB0A290-FA70-4C33-B1FD-7155C0C66917}"/>
                      </a:ext>
                    </a:extLst>
                  </p:cNvPr>
                  <p:cNvSpPr/>
                  <p:nvPr/>
                </p:nvSpPr>
                <p:spPr>
                  <a:xfrm>
                    <a:off x="9522619" y="2819400"/>
                    <a:ext cx="152400" cy="152400"/>
                  </a:xfrm>
                  <a:prstGeom prst="ellipse">
                    <a:avLst/>
                  </a:prstGeom>
                  <a:solidFill>
                    <a:schemeClr val="tx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38" name="Group 37">
                  <a:extLst>
                    <a:ext uri="{FF2B5EF4-FFF2-40B4-BE49-F238E27FC236}">
                      <a16:creationId xmlns:a16="http://schemas.microsoft.com/office/drawing/2014/main" id="{727307ED-B081-4962-BF08-A8EE39E28F39}"/>
                    </a:ext>
                  </a:extLst>
                </p:cNvPr>
                <p:cNvGrpSpPr/>
                <p:nvPr/>
              </p:nvGrpSpPr>
              <p:grpSpPr>
                <a:xfrm rot="16200000">
                  <a:off x="9294019" y="2743200"/>
                  <a:ext cx="152400" cy="609600"/>
                  <a:chOff x="9522619" y="2362200"/>
                  <a:chExt cx="152400" cy="609600"/>
                </a:xfrm>
              </p:grpSpPr>
              <p:sp>
                <p:nvSpPr>
                  <p:cNvPr id="39" name="Oval 38">
                    <a:extLst>
                      <a:ext uri="{FF2B5EF4-FFF2-40B4-BE49-F238E27FC236}">
                        <a16:creationId xmlns:a16="http://schemas.microsoft.com/office/drawing/2014/main" id="{D2F437A1-E80E-49DC-BCD1-09BC7640F651}"/>
                      </a:ext>
                    </a:extLst>
                  </p:cNvPr>
                  <p:cNvSpPr/>
                  <p:nvPr/>
                </p:nvSpPr>
                <p:spPr>
                  <a:xfrm>
                    <a:off x="9522619" y="2362200"/>
                    <a:ext cx="152400" cy="152400"/>
                  </a:xfrm>
                  <a:prstGeom prst="ellipse">
                    <a:avLst/>
                  </a:prstGeom>
                  <a:solidFill>
                    <a:schemeClr val="tx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0" name="Oval 39">
                    <a:extLst>
                      <a:ext uri="{FF2B5EF4-FFF2-40B4-BE49-F238E27FC236}">
                        <a16:creationId xmlns:a16="http://schemas.microsoft.com/office/drawing/2014/main" id="{65AB0E0C-D1F6-4D8F-923A-248C36ABC623}"/>
                      </a:ext>
                    </a:extLst>
                  </p:cNvPr>
                  <p:cNvSpPr/>
                  <p:nvPr/>
                </p:nvSpPr>
                <p:spPr>
                  <a:xfrm>
                    <a:off x="9522619" y="2590800"/>
                    <a:ext cx="152400" cy="152400"/>
                  </a:xfrm>
                  <a:prstGeom prst="ellipse">
                    <a:avLst/>
                  </a:prstGeom>
                  <a:solidFill>
                    <a:schemeClr val="tx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1" name="Oval 40">
                    <a:extLst>
                      <a:ext uri="{FF2B5EF4-FFF2-40B4-BE49-F238E27FC236}">
                        <a16:creationId xmlns:a16="http://schemas.microsoft.com/office/drawing/2014/main" id="{1FA5A4F6-D5A9-4B29-AE10-18CE3EB651DE}"/>
                      </a:ext>
                    </a:extLst>
                  </p:cNvPr>
                  <p:cNvSpPr/>
                  <p:nvPr/>
                </p:nvSpPr>
                <p:spPr>
                  <a:xfrm>
                    <a:off x="9522619" y="2819400"/>
                    <a:ext cx="152400" cy="152400"/>
                  </a:xfrm>
                  <a:prstGeom prst="ellipse">
                    <a:avLst/>
                  </a:prstGeom>
                  <a:solidFill>
                    <a:schemeClr val="tx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grpSp>
        <p:sp>
          <p:nvSpPr>
            <p:cNvPr id="7" name="Rectangle 6">
              <a:extLst>
                <a:ext uri="{FF2B5EF4-FFF2-40B4-BE49-F238E27FC236}">
                  <a16:creationId xmlns:a16="http://schemas.microsoft.com/office/drawing/2014/main" id="{6F475F31-F251-445B-BA85-B8F6C6650FFF}"/>
                </a:ext>
              </a:extLst>
            </p:cNvPr>
            <p:cNvSpPr/>
            <p:nvPr/>
          </p:nvSpPr>
          <p:spPr>
            <a:xfrm>
              <a:off x="7312819" y="3581400"/>
              <a:ext cx="457200" cy="685800"/>
            </a:xfrm>
            <a:prstGeom prst="rect">
              <a:avLst/>
            </a:prstGeom>
            <a:solidFill>
              <a:schemeClr val="bg2">
                <a:lumMod val="60000"/>
                <a:lumOff val="4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8" name="Straight Connector 7">
              <a:extLst>
                <a:ext uri="{FF2B5EF4-FFF2-40B4-BE49-F238E27FC236}">
                  <a16:creationId xmlns:a16="http://schemas.microsoft.com/office/drawing/2014/main" id="{AA2CCB98-958F-43EA-8DA2-0C9891AB35FB}"/>
                </a:ext>
              </a:extLst>
            </p:cNvPr>
            <p:cNvCxnSpPr/>
            <p:nvPr/>
          </p:nvCxnSpPr>
          <p:spPr>
            <a:xfrm>
              <a:off x="7541419" y="3429000"/>
              <a:ext cx="0" cy="15240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66619E1F-DC45-4F84-9CCD-DF2E74ACCABD}"/>
                </a:ext>
              </a:extLst>
            </p:cNvPr>
            <p:cNvCxnSpPr/>
            <p:nvPr/>
          </p:nvCxnSpPr>
          <p:spPr>
            <a:xfrm>
              <a:off x="7541419" y="5334000"/>
              <a:ext cx="0" cy="15240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0" name="Rectangle 9">
              <a:extLst>
                <a:ext uri="{FF2B5EF4-FFF2-40B4-BE49-F238E27FC236}">
                  <a16:creationId xmlns:a16="http://schemas.microsoft.com/office/drawing/2014/main" id="{1E6F1300-0527-466C-927B-D804F4D5EF55}"/>
                </a:ext>
              </a:extLst>
            </p:cNvPr>
            <p:cNvSpPr/>
            <p:nvPr/>
          </p:nvSpPr>
          <p:spPr>
            <a:xfrm>
              <a:off x="7312819" y="4648200"/>
              <a:ext cx="457200" cy="685800"/>
            </a:xfrm>
            <a:prstGeom prst="rect">
              <a:avLst/>
            </a:prstGeom>
            <a:solidFill>
              <a:schemeClr val="bg2">
                <a:lumMod val="60000"/>
                <a:lumOff val="4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11" name="Group 10">
              <a:extLst>
                <a:ext uri="{FF2B5EF4-FFF2-40B4-BE49-F238E27FC236}">
                  <a16:creationId xmlns:a16="http://schemas.microsoft.com/office/drawing/2014/main" id="{7B9B0C4F-498E-4A03-8C9C-D039EEB12FC7}"/>
                </a:ext>
              </a:extLst>
            </p:cNvPr>
            <p:cNvGrpSpPr/>
            <p:nvPr/>
          </p:nvGrpSpPr>
          <p:grpSpPr>
            <a:xfrm>
              <a:off x="4112419" y="5257800"/>
              <a:ext cx="152400" cy="533400"/>
              <a:chOff x="4112419" y="4876800"/>
              <a:chExt cx="152400" cy="533400"/>
            </a:xfrm>
          </p:grpSpPr>
          <p:cxnSp>
            <p:nvCxnSpPr>
              <p:cNvPr id="30" name="Straight Connector 29">
                <a:extLst>
                  <a:ext uri="{FF2B5EF4-FFF2-40B4-BE49-F238E27FC236}">
                    <a16:creationId xmlns:a16="http://schemas.microsoft.com/office/drawing/2014/main" id="{D6A4A2F8-812D-4B4E-8EA6-333A5E941FAB}"/>
                  </a:ext>
                </a:extLst>
              </p:cNvPr>
              <p:cNvCxnSpPr>
                <a:stCxn id="31" idx="0"/>
                <a:endCxn id="18" idx="0"/>
              </p:cNvCxnSpPr>
              <p:nvPr/>
            </p:nvCxnSpPr>
            <p:spPr>
              <a:xfrm>
                <a:off x="4188619" y="4876800"/>
                <a:ext cx="0" cy="53340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31" name="Oval 30">
                <a:extLst>
                  <a:ext uri="{FF2B5EF4-FFF2-40B4-BE49-F238E27FC236}">
                    <a16:creationId xmlns:a16="http://schemas.microsoft.com/office/drawing/2014/main" id="{785C0B51-1731-4450-8331-454CA1DED1B8}"/>
                  </a:ext>
                </a:extLst>
              </p:cNvPr>
              <p:cNvSpPr/>
              <p:nvPr/>
            </p:nvSpPr>
            <p:spPr>
              <a:xfrm>
                <a:off x="4112419" y="4876800"/>
                <a:ext cx="152400" cy="15240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cxnSp>
          <p:nvCxnSpPr>
            <p:cNvPr id="12" name="Straight Connector 11">
              <a:extLst>
                <a:ext uri="{FF2B5EF4-FFF2-40B4-BE49-F238E27FC236}">
                  <a16:creationId xmlns:a16="http://schemas.microsoft.com/office/drawing/2014/main" id="{0C8B9C52-2B95-489A-8354-F59FA9654C26}"/>
                </a:ext>
              </a:extLst>
            </p:cNvPr>
            <p:cNvCxnSpPr>
              <a:stCxn id="13" idx="4"/>
              <a:endCxn id="14" idx="0"/>
            </p:cNvCxnSpPr>
            <p:nvPr/>
          </p:nvCxnSpPr>
          <p:spPr>
            <a:xfrm>
              <a:off x="4417219" y="3657600"/>
              <a:ext cx="0" cy="160020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3" name="Oval 12">
              <a:extLst>
                <a:ext uri="{FF2B5EF4-FFF2-40B4-BE49-F238E27FC236}">
                  <a16:creationId xmlns:a16="http://schemas.microsoft.com/office/drawing/2014/main" id="{08D2F120-1263-4E7A-BD85-6D95330964F9}"/>
                </a:ext>
              </a:extLst>
            </p:cNvPr>
            <p:cNvSpPr/>
            <p:nvPr/>
          </p:nvSpPr>
          <p:spPr>
            <a:xfrm>
              <a:off x="4341019" y="3505200"/>
              <a:ext cx="152400" cy="15240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Oval 13">
              <a:extLst>
                <a:ext uri="{FF2B5EF4-FFF2-40B4-BE49-F238E27FC236}">
                  <a16:creationId xmlns:a16="http://schemas.microsoft.com/office/drawing/2014/main" id="{6ABADB0A-9935-4DF9-8C3E-30CFB7889B42}"/>
                </a:ext>
              </a:extLst>
            </p:cNvPr>
            <p:cNvSpPr/>
            <p:nvPr/>
          </p:nvSpPr>
          <p:spPr>
            <a:xfrm>
              <a:off x="4341019" y="5257800"/>
              <a:ext cx="152400" cy="15240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4109B789-0913-48B4-9087-570342C15654}"/>
                </a:ext>
              </a:extLst>
            </p:cNvPr>
            <p:cNvGrpSpPr/>
            <p:nvPr/>
          </p:nvGrpSpPr>
          <p:grpSpPr>
            <a:xfrm flipV="1">
              <a:off x="4112419" y="3276600"/>
              <a:ext cx="152400" cy="381000"/>
              <a:chOff x="4112419" y="5257800"/>
              <a:chExt cx="152400" cy="381000"/>
            </a:xfrm>
          </p:grpSpPr>
          <p:cxnSp>
            <p:nvCxnSpPr>
              <p:cNvPr id="28" name="Straight Connector 27">
                <a:extLst>
                  <a:ext uri="{FF2B5EF4-FFF2-40B4-BE49-F238E27FC236}">
                    <a16:creationId xmlns:a16="http://schemas.microsoft.com/office/drawing/2014/main" id="{0A40B380-D6DD-4356-B70B-E30E47C0C78C}"/>
                  </a:ext>
                </a:extLst>
              </p:cNvPr>
              <p:cNvCxnSpPr>
                <a:stCxn id="29" idx="0"/>
              </p:cNvCxnSpPr>
              <p:nvPr/>
            </p:nvCxnSpPr>
            <p:spPr>
              <a:xfrm>
                <a:off x="4188619" y="5257800"/>
                <a:ext cx="0" cy="38100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29" name="Oval 28">
                <a:extLst>
                  <a:ext uri="{FF2B5EF4-FFF2-40B4-BE49-F238E27FC236}">
                    <a16:creationId xmlns:a16="http://schemas.microsoft.com/office/drawing/2014/main" id="{910E6286-52D4-4CCE-A442-1AEB4BC9224E}"/>
                  </a:ext>
                </a:extLst>
              </p:cNvPr>
              <p:cNvSpPr/>
              <p:nvPr/>
            </p:nvSpPr>
            <p:spPr>
              <a:xfrm>
                <a:off x="4112419" y="5257800"/>
                <a:ext cx="152400" cy="15240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cxnSp>
          <p:nvCxnSpPr>
            <p:cNvPr id="16" name="Straight Connector 15">
              <a:extLst>
                <a:ext uri="{FF2B5EF4-FFF2-40B4-BE49-F238E27FC236}">
                  <a16:creationId xmlns:a16="http://schemas.microsoft.com/office/drawing/2014/main" id="{A04B5A34-5EA7-4642-9F8A-2FF7D58556D6}"/>
                </a:ext>
              </a:extLst>
            </p:cNvPr>
            <p:cNvCxnSpPr/>
            <p:nvPr/>
          </p:nvCxnSpPr>
          <p:spPr>
            <a:xfrm flipH="1">
              <a:off x="4264819" y="3581400"/>
              <a:ext cx="15240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7" name="Oval 16">
              <a:extLst>
                <a:ext uri="{FF2B5EF4-FFF2-40B4-BE49-F238E27FC236}">
                  <a16:creationId xmlns:a16="http://schemas.microsoft.com/office/drawing/2014/main" id="{6398F763-978D-4434-A9C1-DE36FC973EDD}"/>
                </a:ext>
              </a:extLst>
            </p:cNvPr>
            <p:cNvSpPr/>
            <p:nvPr/>
          </p:nvSpPr>
          <p:spPr>
            <a:xfrm>
              <a:off x="4112419" y="3505200"/>
              <a:ext cx="152400" cy="15240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8" name="Oval 17">
              <a:extLst>
                <a:ext uri="{FF2B5EF4-FFF2-40B4-BE49-F238E27FC236}">
                  <a16:creationId xmlns:a16="http://schemas.microsoft.com/office/drawing/2014/main" id="{699B7ABF-80B8-44EF-82C6-E576FFE9A843}"/>
                </a:ext>
              </a:extLst>
            </p:cNvPr>
            <p:cNvSpPr/>
            <p:nvPr/>
          </p:nvSpPr>
          <p:spPr>
            <a:xfrm>
              <a:off x="4112419" y="5257800"/>
              <a:ext cx="152400" cy="15240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19" name="Straight Connector 18">
              <a:extLst>
                <a:ext uri="{FF2B5EF4-FFF2-40B4-BE49-F238E27FC236}">
                  <a16:creationId xmlns:a16="http://schemas.microsoft.com/office/drawing/2014/main" id="{774CBF75-D64E-4B84-A40F-36350656C204}"/>
                </a:ext>
              </a:extLst>
            </p:cNvPr>
            <p:cNvCxnSpPr/>
            <p:nvPr/>
          </p:nvCxnSpPr>
          <p:spPr>
            <a:xfrm flipH="1">
              <a:off x="4188619" y="5334000"/>
              <a:ext cx="15240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20" name="Group 19">
              <a:extLst>
                <a:ext uri="{FF2B5EF4-FFF2-40B4-BE49-F238E27FC236}">
                  <a16:creationId xmlns:a16="http://schemas.microsoft.com/office/drawing/2014/main" id="{8699EEDC-C27A-44B5-B85F-24BF46DA323F}"/>
                </a:ext>
              </a:extLst>
            </p:cNvPr>
            <p:cNvGrpSpPr/>
            <p:nvPr/>
          </p:nvGrpSpPr>
          <p:grpSpPr>
            <a:xfrm>
              <a:off x="3502819" y="5486400"/>
              <a:ext cx="4724400" cy="381000"/>
              <a:chOff x="3502819" y="3048000"/>
              <a:chExt cx="4724400" cy="381000"/>
            </a:xfrm>
          </p:grpSpPr>
          <p:sp>
            <p:nvSpPr>
              <p:cNvPr id="26" name="Rounded Rectangle 9">
                <a:extLst>
                  <a:ext uri="{FF2B5EF4-FFF2-40B4-BE49-F238E27FC236}">
                    <a16:creationId xmlns:a16="http://schemas.microsoft.com/office/drawing/2014/main" id="{2A6FDDB3-92E1-45AC-8A48-B88257CFC2C9}"/>
                  </a:ext>
                </a:extLst>
              </p:cNvPr>
              <p:cNvSpPr/>
              <p:nvPr/>
            </p:nvSpPr>
            <p:spPr>
              <a:xfrm>
                <a:off x="6855619" y="3048000"/>
                <a:ext cx="1371600" cy="381000"/>
              </a:xfrm>
              <a:prstGeom prst="roundRect">
                <a:avLst/>
              </a:prstGeom>
              <a:solidFill>
                <a:schemeClr val="bg1">
                  <a:lumMod val="65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7" name="Rounded Rectangle 8">
                <a:extLst>
                  <a:ext uri="{FF2B5EF4-FFF2-40B4-BE49-F238E27FC236}">
                    <a16:creationId xmlns:a16="http://schemas.microsoft.com/office/drawing/2014/main" id="{A41B5BD3-FA92-4148-9E07-044D67727439}"/>
                  </a:ext>
                </a:extLst>
              </p:cNvPr>
              <p:cNvSpPr/>
              <p:nvPr/>
            </p:nvSpPr>
            <p:spPr>
              <a:xfrm>
                <a:off x="3502819" y="3048000"/>
                <a:ext cx="1371600" cy="381000"/>
              </a:xfrm>
              <a:prstGeom prst="roundRect">
                <a:avLst/>
              </a:prstGeom>
              <a:solidFill>
                <a:schemeClr val="bg1">
                  <a:lumMod val="65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21" name="Group 20">
              <a:extLst>
                <a:ext uri="{FF2B5EF4-FFF2-40B4-BE49-F238E27FC236}">
                  <a16:creationId xmlns:a16="http://schemas.microsoft.com/office/drawing/2014/main" id="{CD9F0737-0521-43C6-8D18-E7678AF96453}"/>
                </a:ext>
              </a:extLst>
            </p:cNvPr>
            <p:cNvGrpSpPr/>
            <p:nvPr/>
          </p:nvGrpSpPr>
          <p:grpSpPr>
            <a:xfrm>
              <a:off x="3502819" y="3048000"/>
              <a:ext cx="4724400" cy="381000"/>
              <a:chOff x="3502819" y="3048000"/>
              <a:chExt cx="4724400" cy="381000"/>
            </a:xfrm>
          </p:grpSpPr>
          <p:sp>
            <p:nvSpPr>
              <p:cNvPr id="24" name="Rounded Rectangle 4">
                <a:extLst>
                  <a:ext uri="{FF2B5EF4-FFF2-40B4-BE49-F238E27FC236}">
                    <a16:creationId xmlns:a16="http://schemas.microsoft.com/office/drawing/2014/main" id="{9E098AA5-8487-47A0-93C2-3F1475AD4D18}"/>
                  </a:ext>
                </a:extLst>
              </p:cNvPr>
              <p:cNvSpPr/>
              <p:nvPr/>
            </p:nvSpPr>
            <p:spPr>
              <a:xfrm>
                <a:off x="3502819" y="3048000"/>
                <a:ext cx="1371600" cy="381000"/>
              </a:xfrm>
              <a:prstGeom prst="roundRect">
                <a:avLst/>
              </a:prstGeom>
              <a:solidFill>
                <a:schemeClr val="bg1">
                  <a:lumMod val="65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5" name="Rounded Rectangle 5">
                <a:extLst>
                  <a:ext uri="{FF2B5EF4-FFF2-40B4-BE49-F238E27FC236}">
                    <a16:creationId xmlns:a16="http://schemas.microsoft.com/office/drawing/2014/main" id="{205207CB-864E-4A31-83E7-04F108FFC8A2}"/>
                  </a:ext>
                </a:extLst>
              </p:cNvPr>
              <p:cNvSpPr/>
              <p:nvPr/>
            </p:nvSpPr>
            <p:spPr>
              <a:xfrm>
                <a:off x="6855619" y="3048000"/>
                <a:ext cx="1371600" cy="381000"/>
              </a:xfrm>
              <a:prstGeom prst="roundRect">
                <a:avLst/>
              </a:prstGeom>
              <a:solidFill>
                <a:schemeClr val="bg1">
                  <a:lumMod val="65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22" name="Oval 21">
              <a:extLst>
                <a:ext uri="{FF2B5EF4-FFF2-40B4-BE49-F238E27FC236}">
                  <a16:creationId xmlns:a16="http://schemas.microsoft.com/office/drawing/2014/main" id="{C9689E05-77F8-4C16-8CC1-99DCF8BF41BA}"/>
                </a:ext>
              </a:extLst>
            </p:cNvPr>
            <p:cNvSpPr/>
            <p:nvPr/>
          </p:nvSpPr>
          <p:spPr>
            <a:xfrm>
              <a:off x="4417219" y="4343400"/>
              <a:ext cx="457200" cy="15240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3" name="Oval 22">
              <a:extLst>
                <a:ext uri="{FF2B5EF4-FFF2-40B4-BE49-F238E27FC236}">
                  <a16:creationId xmlns:a16="http://schemas.microsoft.com/office/drawing/2014/main" id="{F6816B53-5C6E-4F76-97EF-C03C1667460F}"/>
                </a:ext>
              </a:extLst>
            </p:cNvPr>
            <p:cNvSpPr/>
            <p:nvPr/>
          </p:nvSpPr>
          <p:spPr>
            <a:xfrm flipV="1">
              <a:off x="4341019" y="4343400"/>
              <a:ext cx="152400" cy="15240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51" name="TextBox 50">
            <a:extLst>
              <a:ext uri="{FF2B5EF4-FFF2-40B4-BE49-F238E27FC236}">
                <a16:creationId xmlns:a16="http://schemas.microsoft.com/office/drawing/2014/main" id="{DBA33F94-2AC8-49C5-A39F-9F146F9C5C06}"/>
              </a:ext>
            </a:extLst>
          </p:cNvPr>
          <p:cNvSpPr txBox="1"/>
          <p:nvPr/>
        </p:nvSpPr>
        <p:spPr>
          <a:xfrm>
            <a:off x="9370219" y="4419600"/>
            <a:ext cx="2667000" cy="914400"/>
          </a:xfrm>
          <a:prstGeom prst="rect">
            <a:avLst/>
          </a:prstGeom>
        </p:spPr>
        <p:txBody>
          <a:bodyPr vert="horz" wrap="square" lIns="0" tIns="0" rIns="0" bIns="0" rtlCol="0" anchor="t">
            <a:normAutofit/>
          </a:bodyPr>
          <a:lstStyle/>
          <a:p>
            <a:r>
              <a:rPr lang="en-US" dirty="0"/>
              <a:t>DC motors: PWM allows for velocity control </a:t>
            </a:r>
          </a:p>
        </p:txBody>
      </p:sp>
      <p:sp>
        <p:nvSpPr>
          <p:cNvPr id="52" name="TextBox 51">
            <a:extLst>
              <a:ext uri="{FF2B5EF4-FFF2-40B4-BE49-F238E27FC236}">
                <a16:creationId xmlns:a16="http://schemas.microsoft.com/office/drawing/2014/main" id="{4B7ED79C-AC51-4325-854B-2D29F7BE7778}"/>
              </a:ext>
            </a:extLst>
          </p:cNvPr>
          <p:cNvSpPr txBox="1"/>
          <p:nvPr/>
        </p:nvSpPr>
        <p:spPr>
          <a:xfrm>
            <a:off x="1140619" y="4419600"/>
            <a:ext cx="2667000" cy="914400"/>
          </a:xfrm>
          <a:prstGeom prst="rect">
            <a:avLst/>
          </a:prstGeom>
        </p:spPr>
        <p:txBody>
          <a:bodyPr vert="horz" wrap="square" lIns="0" tIns="0" rIns="0" bIns="0" rtlCol="0" anchor="t">
            <a:normAutofit/>
          </a:bodyPr>
          <a:lstStyle/>
          <a:p>
            <a:r>
              <a:rPr lang="en-US" dirty="0"/>
              <a:t>Steering Servos: PWM allows for steering control</a:t>
            </a:r>
          </a:p>
        </p:txBody>
      </p:sp>
      <p:cxnSp>
        <p:nvCxnSpPr>
          <p:cNvPr id="53" name="Straight Connector 52">
            <a:extLst>
              <a:ext uri="{FF2B5EF4-FFF2-40B4-BE49-F238E27FC236}">
                <a16:creationId xmlns:a16="http://schemas.microsoft.com/office/drawing/2014/main" id="{3D04AB85-EFD1-4AC0-80B7-C1D7947EEA74}"/>
              </a:ext>
            </a:extLst>
          </p:cNvPr>
          <p:cNvCxnSpPr/>
          <p:nvPr/>
        </p:nvCxnSpPr>
        <p:spPr>
          <a:xfrm flipH="1" flipV="1">
            <a:off x="7998619" y="4343400"/>
            <a:ext cx="1219200" cy="22860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4" name="Straight Connector 53">
            <a:extLst>
              <a:ext uri="{FF2B5EF4-FFF2-40B4-BE49-F238E27FC236}">
                <a16:creationId xmlns:a16="http://schemas.microsoft.com/office/drawing/2014/main" id="{D4BD12D4-583E-413E-9032-D1CA32D85B57}"/>
              </a:ext>
            </a:extLst>
          </p:cNvPr>
          <p:cNvCxnSpPr/>
          <p:nvPr/>
        </p:nvCxnSpPr>
        <p:spPr>
          <a:xfrm flipH="1">
            <a:off x="7998619" y="4648200"/>
            <a:ext cx="1219200" cy="76200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5" name="Straight Connector 54">
            <a:extLst>
              <a:ext uri="{FF2B5EF4-FFF2-40B4-BE49-F238E27FC236}">
                <a16:creationId xmlns:a16="http://schemas.microsoft.com/office/drawing/2014/main" id="{1048C07E-2B06-4905-934E-88C6758B276D}"/>
              </a:ext>
            </a:extLst>
          </p:cNvPr>
          <p:cNvCxnSpPr/>
          <p:nvPr/>
        </p:nvCxnSpPr>
        <p:spPr>
          <a:xfrm flipH="1" flipV="1">
            <a:off x="3731419" y="4800600"/>
            <a:ext cx="914400" cy="38100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787552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49C65-9D93-0940-A2D2-FDC728ABEBFC}"/>
              </a:ext>
            </a:extLst>
          </p:cNvPr>
          <p:cNvSpPr>
            <a:spLocks noGrp="1"/>
          </p:cNvSpPr>
          <p:nvPr>
            <p:ph type="title"/>
          </p:nvPr>
        </p:nvSpPr>
        <p:spPr/>
        <p:txBody>
          <a:bodyPr/>
          <a:lstStyle/>
          <a:p>
            <a:r>
              <a:rPr lang="en-US" dirty="0"/>
              <a:t>Pulse-Width Modulation (PWM): DC Motors</a:t>
            </a:r>
          </a:p>
        </p:txBody>
      </p:sp>
      <p:sp>
        <p:nvSpPr>
          <p:cNvPr id="3" name="Content Placeholder 2">
            <a:extLst>
              <a:ext uri="{FF2B5EF4-FFF2-40B4-BE49-F238E27FC236}">
                <a16:creationId xmlns:a16="http://schemas.microsoft.com/office/drawing/2014/main" id="{B2B7B049-B18C-714D-B2D8-47DBFC9F9B00}"/>
              </a:ext>
            </a:extLst>
          </p:cNvPr>
          <p:cNvSpPr>
            <a:spLocks noGrp="1"/>
          </p:cNvSpPr>
          <p:nvPr>
            <p:ph idx="1"/>
          </p:nvPr>
        </p:nvSpPr>
        <p:spPr/>
        <p:txBody>
          <a:bodyPr/>
          <a:lstStyle/>
          <a:p>
            <a:r>
              <a:rPr lang="en-US" dirty="0"/>
              <a:t>Pulse-Width Modulation (PWM) is used to vary torque produced by a motor while still using a driver FET only in either completely off or completely on states</a:t>
            </a:r>
            <a:endParaRPr lang="en-US" altLang="en-US" dirty="0"/>
          </a:p>
          <a:p>
            <a:pPr lvl="1"/>
            <a:r>
              <a:rPr lang="en-US" dirty="0"/>
              <a:t>Alternative (bad approach):</a:t>
            </a:r>
            <a:endParaRPr lang="en-US" altLang="en-US" dirty="0"/>
          </a:p>
          <a:p>
            <a:pPr lvl="2"/>
            <a:r>
              <a:rPr lang="en-US" dirty="0"/>
              <a:t>Use the FET as a variable resistor</a:t>
            </a:r>
          </a:p>
          <a:p>
            <a:pPr lvl="2"/>
            <a:r>
              <a:rPr lang="en-US" dirty="0"/>
              <a:t>Large power dissipation by the FET</a:t>
            </a:r>
          </a:p>
          <a:p>
            <a:pPr lvl="1"/>
            <a:r>
              <a:rPr lang="en-US" dirty="0"/>
              <a:t>Recall that:</a:t>
            </a:r>
            <a:endParaRPr lang="en-US" altLang="en-US" dirty="0"/>
          </a:p>
          <a:p>
            <a:pPr lvl="1"/>
            <a:r>
              <a:rPr lang="en-US" dirty="0"/>
              <a:t>Pulse </a:t>
            </a:r>
            <a:r>
              <a:rPr lang="en-US" i="1" dirty="0"/>
              <a:t>i</a:t>
            </a:r>
            <a:r>
              <a:rPr lang="en-US" i="1" baseline="-25000" dirty="0"/>
              <a:t>m</a:t>
            </a:r>
            <a:r>
              <a:rPr lang="en-US" i="1" dirty="0"/>
              <a:t> by switching it fast on and off</a:t>
            </a:r>
            <a:endParaRPr lang="en-US" altLang="en-US" dirty="0"/>
          </a:p>
          <a:p>
            <a:pPr lvl="2"/>
            <a:r>
              <a:rPr lang="en-US" i="1" dirty="0"/>
              <a:t>Solid-state switch</a:t>
            </a:r>
            <a:endParaRPr lang="en-US" dirty="0"/>
          </a:p>
          <a:p>
            <a:pPr lvl="2"/>
            <a:endParaRPr lang="en-US" altLang="en-US" dirty="0"/>
          </a:p>
        </p:txBody>
      </p:sp>
      <p:graphicFrame>
        <p:nvGraphicFramePr>
          <p:cNvPr id="4" name="Object 3">
            <a:extLst>
              <a:ext uri="{FF2B5EF4-FFF2-40B4-BE49-F238E27FC236}">
                <a16:creationId xmlns:a16="http://schemas.microsoft.com/office/drawing/2014/main" id="{6169613E-4328-48B1-B65A-68B490AE14F6}"/>
              </a:ext>
            </a:extLst>
          </p:cNvPr>
          <p:cNvGraphicFramePr>
            <a:graphicFrameLocks noChangeAspect="1"/>
          </p:cNvGraphicFramePr>
          <p:nvPr>
            <p:extLst>
              <p:ext uri="{D42A27DB-BD31-4B8C-83A1-F6EECF244321}">
                <p14:modId xmlns:p14="http://schemas.microsoft.com/office/powerpoint/2010/main" val="2076308622"/>
              </p:ext>
            </p:extLst>
          </p:nvPr>
        </p:nvGraphicFramePr>
        <p:xfrm>
          <a:off x="2496454" y="2661744"/>
          <a:ext cx="933450" cy="441325"/>
        </p:xfrm>
        <a:graphic>
          <a:graphicData uri="http://schemas.openxmlformats.org/presentationml/2006/ole">
            <mc:AlternateContent xmlns:mc="http://schemas.openxmlformats.org/markup-compatibility/2006">
              <mc:Choice xmlns:v="urn:schemas-microsoft-com:vml" Requires="v">
                <p:oleObj spid="_x0000_s1096" name="Equation" r:id="rId4" imgW="482400" imgH="228600" progId="Equation.3">
                  <p:embed/>
                </p:oleObj>
              </mc:Choice>
              <mc:Fallback>
                <p:oleObj name="Equation" r:id="rId4" imgW="482400" imgH="228600" progId="Equation.3">
                  <p:embed/>
                  <p:pic>
                    <p:nvPicPr>
                      <p:cNvPr id="4" name="Object 3">
                        <a:extLst>
                          <a:ext uri="{FF2B5EF4-FFF2-40B4-BE49-F238E27FC236}">
                            <a16:creationId xmlns:a16="http://schemas.microsoft.com/office/drawing/2014/main" id="{6169613E-4328-48B1-B65A-68B490AE14F6}"/>
                          </a:ext>
                        </a:extLst>
                      </p:cNvPr>
                      <p:cNvPicPr/>
                      <p:nvPr/>
                    </p:nvPicPr>
                    <p:blipFill>
                      <a:blip r:embed="rId5"/>
                      <a:stretch>
                        <a:fillRect/>
                      </a:stretch>
                    </p:blipFill>
                    <p:spPr>
                      <a:xfrm>
                        <a:off x="2496454" y="2661744"/>
                        <a:ext cx="933450" cy="441325"/>
                      </a:xfrm>
                      <a:prstGeom prst="rect">
                        <a:avLst/>
                      </a:prstGeom>
                    </p:spPr>
                  </p:pic>
                </p:oleObj>
              </mc:Fallback>
            </mc:AlternateContent>
          </a:graphicData>
        </a:graphic>
      </p:graphicFrame>
      <p:cxnSp>
        <p:nvCxnSpPr>
          <p:cNvPr id="5" name="Straight Arrow Connector 4">
            <a:extLst>
              <a:ext uri="{FF2B5EF4-FFF2-40B4-BE49-F238E27FC236}">
                <a16:creationId xmlns:a16="http://schemas.microsoft.com/office/drawing/2014/main" id="{39D380FF-EC84-4A16-A37D-407C8C227BD7}"/>
              </a:ext>
            </a:extLst>
          </p:cNvPr>
          <p:cNvCxnSpPr/>
          <p:nvPr/>
        </p:nvCxnSpPr>
        <p:spPr>
          <a:xfrm>
            <a:off x="6398419" y="5486400"/>
            <a:ext cx="5257800" cy="0"/>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 name="Straight Arrow Connector 5">
            <a:extLst>
              <a:ext uri="{FF2B5EF4-FFF2-40B4-BE49-F238E27FC236}">
                <a16:creationId xmlns:a16="http://schemas.microsoft.com/office/drawing/2014/main" id="{4B09C5C1-7C53-454D-95E0-1D709CECA21D}"/>
              </a:ext>
            </a:extLst>
          </p:cNvPr>
          <p:cNvCxnSpPr/>
          <p:nvPr/>
        </p:nvCxnSpPr>
        <p:spPr>
          <a:xfrm flipV="1">
            <a:off x="6779419" y="2819400"/>
            <a:ext cx="0" cy="3124200"/>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 name="Straight Connector 6">
            <a:extLst>
              <a:ext uri="{FF2B5EF4-FFF2-40B4-BE49-F238E27FC236}">
                <a16:creationId xmlns:a16="http://schemas.microsoft.com/office/drawing/2014/main" id="{2178B2CF-C2D1-49C6-9652-B7C04607FBF3}"/>
              </a:ext>
            </a:extLst>
          </p:cNvPr>
          <p:cNvCxnSpPr/>
          <p:nvPr/>
        </p:nvCxnSpPr>
        <p:spPr>
          <a:xfrm>
            <a:off x="6627019" y="3886200"/>
            <a:ext cx="5029200" cy="0"/>
          </a:xfrm>
          <a:prstGeom prst="line">
            <a:avLst/>
          </a:prstGeom>
          <a:ln w="12700">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grpSp>
        <p:nvGrpSpPr>
          <p:cNvPr id="8" name="Group 7">
            <a:extLst>
              <a:ext uri="{FF2B5EF4-FFF2-40B4-BE49-F238E27FC236}">
                <a16:creationId xmlns:a16="http://schemas.microsoft.com/office/drawing/2014/main" id="{1C0506B9-8F30-44C1-8583-C0F202284823}"/>
              </a:ext>
            </a:extLst>
          </p:cNvPr>
          <p:cNvGrpSpPr/>
          <p:nvPr/>
        </p:nvGrpSpPr>
        <p:grpSpPr>
          <a:xfrm>
            <a:off x="6779419" y="3886200"/>
            <a:ext cx="2362200" cy="1600200"/>
            <a:chOff x="6779419" y="3886200"/>
            <a:chExt cx="2362200" cy="1600200"/>
          </a:xfrm>
        </p:grpSpPr>
        <p:cxnSp>
          <p:nvCxnSpPr>
            <p:cNvPr id="9" name="Straight Connector 8">
              <a:extLst>
                <a:ext uri="{FF2B5EF4-FFF2-40B4-BE49-F238E27FC236}">
                  <a16:creationId xmlns:a16="http://schemas.microsoft.com/office/drawing/2014/main" id="{42F90735-4218-4655-AD2A-7D0113822D99}"/>
                </a:ext>
              </a:extLst>
            </p:cNvPr>
            <p:cNvCxnSpPr/>
            <p:nvPr/>
          </p:nvCxnSpPr>
          <p:spPr>
            <a:xfrm flipV="1">
              <a:off x="6779419" y="3886200"/>
              <a:ext cx="0" cy="160020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8E8ECA35-03BE-475D-931B-6F548DF95B7F}"/>
                </a:ext>
              </a:extLst>
            </p:cNvPr>
            <p:cNvCxnSpPr/>
            <p:nvPr/>
          </p:nvCxnSpPr>
          <p:spPr>
            <a:xfrm flipV="1">
              <a:off x="7693819" y="3886200"/>
              <a:ext cx="0" cy="160020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1953ECEE-0041-4ECC-A0CF-AA02DB0A8376}"/>
                </a:ext>
              </a:extLst>
            </p:cNvPr>
            <p:cNvCxnSpPr/>
            <p:nvPr/>
          </p:nvCxnSpPr>
          <p:spPr>
            <a:xfrm flipH="1">
              <a:off x="6779419" y="3886200"/>
              <a:ext cx="914400"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865D9FB9-1CF2-417B-A8F9-0F884C19D2E4}"/>
                </a:ext>
              </a:extLst>
            </p:cNvPr>
            <p:cNvCxnSpPr/>
            <p:nvPr/>
          </p:nvCxnSpPr>
          <p:spPr>
            <a:xfrm flipH="1">
              <a:off x="7693819" y="5486400"/>
              <a:ext cx="1447800"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grpSp>
      <p:grpSp>
        <p:nvGrpSpPr>
          <p:cNvPr id="13" name="Group 12">
            <a:extLst>
              <a:ext uri="{FF2B5EF4-FFF2-40B4-BE49-F238E27FC236}">
                <a16:creationId xmlns:a16="http://schemas.microsoft.com/office/drawing/2014/main" id="{1C8577E3-2E77-4A8A-BC85-EF48FD014F2A}"/>
              </a:ext>
            </a:extLst>
          </p:cNvPr>
          <p:cNvGrpSpPr/>
          <p:nvPr/>
        </p:nvGrpSpPr>
        <p:grpSpPr>
          <a:xfrm>
            <a:off x="9141619" y="3886200"/>
            <a:ext cx="2362200" cy="1600200"/>
            <a:chOff x="6779419" y="3886200"/>
            <a:chExt cx="2362200" cy="1600200"/>
          </a:xfrm>
        </p:grpSpPr>
        <p:cxnSp>
          <p:nvCxnSpPr>
            <p:cNvPr id="14" name="Straight Connector 13">
              <a:extLst>
                <a:ext uri="{FF2B5EF4-FFF2-40B4-BE49-F238E27FC236}">
                  <a16:creationId xmlns:a16="http://schemas.microsoft.com/office/drawing/2014/main" id="{9E373C21-EBE2-4F66-8942-5E1276D80D9B}"/>
                </a:ext>
              </a:extLst>
            </p:cNvPr>
            <p:cNvCxnSpPr/>
            <p:nvPr/>
          </p:nvCxnSpPr>
          <p:spPr>
            <a:xfrm flipV="1">
              <a:off x="6779419" y="3886200"/>
              <a:ext cx="0" cy="160020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63A07DD4-A31E-4318-B1EC-911EE80AB260}"/>
                </a:ext>
              </a:extLst>
            </p:cNvPr>
            <p:cNvCxnSpPr/>
            <p:nvPr/>
          </p:nvCxnSpPr>
          <p:spPr>
            <a:xfrm flipV="1">
              <a:off x="7693819" y="3886200"/>
              <a:ext cx="0" cy="160020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6F10029F-7B99-4A84-BE13-8B46A5DEA09C}"/>
                </a:ext>
              </a:extLst>
            </p:cNvPr>
            <p:cNvCxnSpPr/>
            <p:nvPr/>
          </p:nvCxnSpPr>
          <p:spPr>
            <a:xfrm flipH="1">
              <a:off x="6779419" y="3886200"/>
              <a:ext cx="914400"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A0FBEF45-FC85-4759-AB21-CD9746557AA9}"/>
                </a:ext>
              </a:extLst>
            </p:cNvPr>
            <p:cNvCxnSpPr/>
            <p:nvPr/>
          </p:nvCxnSpPr>
          <p:spPr>
            <a:xfrm flipH="1">
              <a:off x="7693819" y="5486400"/>
              <a:ext cx="1447800"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grpSp>
      <p:cxnSp>
        <p:nvCxnSpPr>
          <p:cNvPr id="18" name="Straight Arrow Connector 17">
            <a:extLst>
              <a:ext uri="{FF2B5EF4-FFF2-40B4-BE49-F238E27FC236}">
                <a16:creationId xmlns:a16="http://schemas.microsoft.com/office/drawing/2014/main" id="{2A530D78-793D-485D-B131-39A08B49FD4E}"/>
              </a:ext>
            </a:extLst>
          </p:cNvPr>
          <p:cNvCxnSpPr/>
          <p:nvPr/>
        </p:nvCxnSpPr>
        <p:spPr>
          <a:xfrm>
            <a:off x="6855619" y="5638800"/>
            <a:ext cx="2286000" cy="0"/>
          </a:xfrm>
          <a:prstGeom prst="straightConnector1">
            <a:avLst/>
          </a:prstGeom>
          <a:ln>
            <a:solidFill>
              <a:srgbClr val="00B0F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836AE029-606A-4E8F-9969-AC4281FCFEB3}"/>
              </a:ext>
            </a:extLst>
          </p:cNvPr>
          <p:cNvCxnSpPr/>
          <p:nvPr/>
        </p:nvCxnSpPr>
        <p:spPr>
          <a:xfrm>
            <a:off x="6855619" y="5791200"/>
            <a:ext cx="838200" cy="0"/>
          </a:xfrm>
          <a:prstGeom prst="straightConnector1">
            <a:avLst/>
          </a:prstGeom>
          <a:ln>
            <a:solidFill>
              <a:srgbClr val="00B0F0"/>
            </a:solidFill>
            <a:tailEnd type="triangle"/>
          </a:ln>
          <a:effectLst/>
        </p:spPr>
        <p:style>
          <a:lnRef idx="2">
            <a:schemeClr val="accent1"/>
          </a:lnRef>
          <a:fillRef idx="0">
            <a:schemeClr val="accent1"/>
          </a:fillRef>
          <a:effectRef idx="1">
            <a:schemeClr val="accent1"/>
          </a:effectRef>
          <a:fontRef idx="minor">
            <a:schemeClr val="tx1"/>
          </a:fontRef>
        </p:style>
      </p:cxnSp>
      <p:sp>
        <p:nvSpPr>
          <p:cNvPr id="20" name="TextBox 19">
            <a:extLst>
              <a:ext uri="{FF2B5EF4-FFF2-40B4-BE49-F238E27FC236}">
                <a16:creationId xmlns:a16="http://schemas.microsoft.com/office/drawing/2014/main" id="{AF557809-1713-4691-997A-7DA448EAFC02}"/>
              </a:ext>
            </a:extLst>
          </p:cNvPr>
          <p:cNvSpPr txBox="1"/>
          <p:nvPr/>
        </p:nvSpPr>
        <p:spPr>
          <a:xfrm>
            <a:off x="8074819" y="5638800"/>
            <a:ext cx="762000" cy="457200"/>
          </a:xfrm>
          <a:prstGeom prst="rect">
            <a:avLst/>
          </a:prstGeom>
        </p:spPr>
        <p:txBody>
          <a:bodyPr vert="horz" wrap="square" lIns="0" tIns="0" rIns="0" bIns="0" rtlCol="0" anchor="t">
            <a:normAutofit/>
          </a:bodyPr>
          <a:lstStyle/>
          <a:p>
            <a:r>
              <a:rPr lang="en-US" sz="2000" i="1" dirty="0"/>
              <a:t>T</a:t>
            </a:r>
            <a:endParaRPr lang="en-US" sz="2000" i="1" baseline="-25000" dirty="0"/>
          </a:p>
        </p:txBody>
      </p:sp>
      <p:sp>
        <p:nvSpPr>
          <p:cNvPr id="21" name="TextBox 20">
            <a:extLst>
              <a:ext uri="{FF2B5EF4-FFF2-40B4-BE49-F238E27FC236}">
                <a16:creationId xmlns:a16="http://schemas.microsoft.com/office/drawing/2014/main" id="{9B9E1972-3883-4263-A0C7-3CB4E84CF1A1}"/>
              </a:ext>
            </a:extLst>
          </p:cNvPr>
          <p:cNvSpPr txBox="1"/>
          <p:nvPr/>
        </p:nvSpPr>
        <p:spPr>
          <a:xfrm>
            <a:off x="7160419" y="5791200"/>
            <a:ext cx="762000" cy="457200"/>
          </a:xfrm>
          <a:prstGeom prst="rect">
            <a:avLst/>
          </a:prstGeom>
        </p:spPr>
        <p:txBody>
          <a:bodyPr vert="horz" wrap="square" lIns="0" tIns="0" rIns="0" bIns="0" rtlCol="0" anchor="t">
            <a:normAutofit/>
          </a:bodyPr>
          <a:lstStyle/>
          <a:p>
            <a:r>
              <a:rPr lang="en-US" sz="2000" i="1" dirty="0"/>
              <a:t>t</a:t>
            </a:r>
            <a:r>
              <a:rPr lang="en-US" sz="2000" i="1" baseline="-25000" dirty="0"/>
              <a:t>on</a:t>
            </a:r>
          </a:p>
        </p:txBody>
      </p:sp>
      <p:graphicFrame>
        <p:nvGraphicFramePr>
          <p:cNvPr id="22" name="Object 21">
            <a:extLst>
              <a:ext uri="{FF2B5EF4-FFF2-40B4-BE49-F238E27FC236}">
                <a16:creationId xmlns:a16="http://schemas.microsoft.com/office/drawing/2014/main" id="{F8E1EDB7-8E99-4A46-8198-4FED73F3BF0B}"/>
              </a:ext>
            </a:extLst>
          </p:cNvPr>
          <p:cNvGraphicFramePr>
            <a:graphicFrameLocks noChangeAspect="1"/>
          </p:cNvGraphicFramePr>
          <p:nvPr>
            <p:extLst>
              <p:ext uri="{D42A27DB-BD31-4B8C-83A1-F6EECF244321}">
                <p14:modId xmlns:p14="http://schemas.microsoft.com/office/powerpoint/2010/main" val="1703812650"/>
              </p:ext>
            </p:extLst>
          </p:nvPr>
        </p:nvGraphicFramePr>
        <p:xfrm>
          <a:off x="6398419" y="3657600"/>
          <a:ext cx="295275" cy="441325"/>
        </p:xfrm>
        <a:graphic>
          <a:graphicData uri="http://schemas.openxmlformats.org/presentationml/2006/ole">
            <mc:AlternateContent xmlns:mc="http://schemas.openxmlformats.org/markup-compatibility/2006">
              <mc:Choice xmlns:v="urn:schemas-microsoft-com:vml" Requires="v">
                <p:oleObj spid="_x0000_s1097" name="Equation" r:id="rId6" imgW="152280" imgH="228600" progId="Equation.3">
                  <p:embed/>
                </p:oleObj>
              </mc:Choice>
              <mc:Fallback>
                <p:oleObj name="Equation" r:id="rId6" imgW="152280" imgH="228600" progId="Equation.3">
                  <p:embed/>
                  <p:pic>
                    <p:nvPicPr>
                      <p:cNvPr id="22" name="Object 21">
                        <a:extLst>
                          <a:ext uri="{FF2B5EF4-FFF2-40B4-BE49-F238E27FC236}">
                            <a16:creationId xmlns:a16="http://schemas.microsoft.com/office/drawing/2014/main" id="{F8E1EDB7-8E99-4A46-8198-4FED73F3BF0B}"/>
                          </a:ext>
                        </a:extLst>
                      </p:cNvPr>
                      <p:cNvPicPr/>
                      <p:nvPr/>
                    </p:nvPicPr>
                    <p:blipFill>
                      <a:blip r:embed="rId7"/>
                      <a:stretch>
                        <a:fillRect/>
                      </a:stretch>
                    </p:blipFill>
                    <p:spPr>
                      <a:xfrm>
                        <a:off x="6398419" y="3657600"/>
                        <a:ext cx="295275" cy="441325"/>
                      </a:xfrm>
                      <a:prstGeom prst="rect">
                        <a:avLst/>
                      </a:prstGeom>
                    </p:spPr>
                  </p:pic>
                </p:oleObj>
              </mc:Fallback>
            </mc:AlternateContent>
          </a:graphicData>
        </a:graphic>
      </p:graphicFrame>
    </p:spTree>
    <p:extLst>
      <p:ext uri="{BB962C8B-B14F-4D97-AF65-F5344CB8AC3E}">
        <p14:creationId xmlns:p14="http://schemas.microsoft.com/office/powerpoint/2010/main" val="36147248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49C65-9D93-0940-A2D2-FDC728ABEBFC}"/>
              </a:ext>
            </a:extLst>
          </p:cNvPr>
          <p:cNvSpPr>
            <a:spLocks noGrp="1"/>
          </p:cNvSpPr>
          <p:nvPr>
            <p:ph type="title"/>
          </p:nvPr>
        </p:nvSpPr>
        <p:spPr/>
        <p:txBody>
          <a:bodyPr/>
          <a:lstStyle/>
          <a:p>
            <a:r>
              <a:rPr lang="en-US" dirty="0"/>
              <a:t>Pulse-Width Modulation (PWM): DC Motors</a:t>
            </a:r>
          </a:p>
        </p:txBody>
      </p:sp>
      <p:sp>
        <p:nvSpPr>
          <p:cNvPr id="3" name="Content Placeholder 2">
            <a:extLst>
              <a:ext uri="{FF2B5EF4-FFF2-40B4-BE49-F238E27FC236}">
                <a16:creationId xmlns:a16="http://schemas.microsoft.com/office/drawing/2014/main" id="{B2B7B049-B18C-714D-B2D8-47DBFC9F9B00}"/>
              </a:ext>
            </a:extLst>
          </p:cNvPr>
          <p:cNvSpPr>
            <a:spLocks noGrp="1"/>
          </p:cNvSpPr>
          <p:nvPr>
            <p:ph idx="1"/>
          </p:nvPr>
        </p:nvSpPr>
        <p:spPr/>
        <p:txBody>
          <a:bodyPr/>
          <a:lstStyle/>
          <a:p>
            <a:r>
              <a:rPr lang="en-US" dirty="0"/>
              <a:t>Pulse-Width Modulation (PWM) is used to vary torque produced by a motor while still using a driver FET only in either completely off or completely on states</a:t>
            </a:r>
            <a:endParaRPr lang="en-US" altLang="en-US" dirty="0"/>
          </a:p>
          <a:p>
            <a:pPr lvl="1"/>
            <a:r>
              <a:rPr lang="en-US" dirty="0"/>
              <a:t>Alternative (bad approach):</a:t>
            </a:r>
            <a:endParaRPr lang="en-US" altLang="en-US" dirty="0"/>
          </a:p>
          <a:p>
            <a:pPr lvl="2"/>
            <a:r>
              <a:rPr lang="en-US" dirty="0"/>
              <a:t>Use the FET as a variable resistor</a:t>
            </a:r>
          </a:p>
          <a:p>
            <a:pPr lvl="2"/>
            <a:r>
              <a:rPr lang="en-US" dirty="0"/>
              <a:t>Large power dissipation by the FET</a:t>
            </a:r>
          </a:p>
          <a:p>
            <a:pPr lvl="1"/>
            <a:r>
              <a:rPr lang="en-US" dirty="0"/>
              <a:t>Recall that:</a:t>
            </a:r>
          </a:p>
          <a:p>
            <a:pPr lvl="1"/>
            <a:r>
              <a:rPr lang="en-US" dirty="0"/>
              <a:t>Duty cycle:</a:t>
            </a:r>
            <a:endParaRPr lang="en-US" altLang="en-US" dirty="0"/>
          </a:p>
          <a:p>
            <a:pPr lvl="2"/>
            <a:endParaRPr lang="en-US" altLang="en-US" dirty="0"/>
          </a:p>
        </p:txBody>
      </p:sp>
      <p:cxnSp>
        <p:nvCxnSpPr>
          <p:cNvPr id="4" name="Straight Connector 3">
            <a:extLst>
              <a:ext uri="{FF2B5EF4-FFF2-40B4-BE49-F238E27FC236}">
                <a16:creationId xmlns:a16="http://schemas.microsoft.com/office/drawing/2014/main" id="{BC311304-1640-45DF-A2DB-4767FA6B192A}"/>
              </a:ext>
            </a:extLst>
          </p:cNvPr>
          <p:cNvCxnSpPr/>
          <p:nvPr/>
        </p:nvCxnSpPr>
        <p:spPr>
          <a:xfrm>
            <a:off x="6627019" y="4800600"/>
            <a:ext cx="5029200" cy="0"/>
          </a:xfrm>
          <a:prstGeom prst="line">
            <a:avLst/>
          </a:prstGeom>
          <a:ln w="12700">
            <a:solidFill>
              <a:schemeClr val="accent5">
                <a:lumMod val="75000"/>
              </a:schemeClr>
            </a:solidFill>
            <a:prstDash val="dash"/>
          </a:ln>
          <a:effectLst/>
        </p:spPr>
        <p:style>
          <a:lnRef idx="2">
            <a:schemeClr val="accent1"/>
          </a:lnRef>
          <a:fillRef idx="0">
            <a:schemeClr val="accent1"/>
          </a:fillRef>
          <a:effectRef idx="1">
            <a:schemeClr val="accent1"/>
          </a:effectRef>
          <a:fontRef idx="minor">
            <a:schemeClr val="tx1"/>
          </a:fontRef>
        </p:style>
      </p:cxnSp>
      <p:graphicFrame>
        <p:nvGraphicFramePr>
          <p:cNvPr id="5" name="Object 4">
            <a:extLst>
              <a:ext uri="{FF2B5EF4-FFF2-40B4-BE49-F238E27FC236}">
                <a16:creationId xmlns:a16="http://schemas.microsoft.com/office/drawing/2014/main" id="{65B5B6E0-997E-439D-8B6A-88E8D7E6D103}"/>
              </a:ext>
            </a:extLst>
          </p:cNvPr>
          <p:cNvGraphicFramePr>
            <a:graphicFrameLocks noChangeAspect="1"/>
          </p:cNvGraphicFramePr>
          <p:nvPr>
            <p:extLst>
              <p:ext uri="{D42A27DB-BD31-4B8C-83A1-F6EECF244321}">
                <p14:modId xmlns:p14="http://schemas.microsoft.com/office/powerpoint/2010/main" val="3712547224"/>
              </p:ext>
            </p:extLst>
          </p:nvPr>
        </p:nvGraphicFramePr>
        <p:xfrm>
          <a:off x="2569369" y="2724697"/>
          <a:ext cx="933450" cy="441325"/>
        </p:xfrm>
        <a:graphic>
          <a:graphicData uri="http://schemas.openxmlformats.org/presentationml/2006/ole">
            <mc:AlternateContent xmlns:mc="http://schemas.openxmlformats.org/markup-compatibility/2006">
              <mc:Choice xmlns:v="urn:schemas-microsoft-com:vml" Requires="v">
                <p:oleObj spid="_x0000_s2260" name="Equation" r:id="rId4" imgW="482400" imgH="228600" progId="Equation.3">
                  <p:embed/>
                </p:oleObj>
              </mc:Choice>
              <mc:Fallback>
                <p:oleObj name="Equation" r:id="rId4" imgW="482400" imgH="228600" progId="Equation.3">
                  <p:embed/>
                  <p:pic>
                    <p:nvPicPr>
                      <p:cNvPr id="5" name="Object 4">
                        <a:extLst>
                          <a:ext uri="{FF2B5EF4-FFF2-40B4-BE49-F238E27FC236}">
                            <a16:creationId xmlns:a16="http://schemas.microsoft.com/office/drawing/2014/main" id="{65B5B6E0-997E-439D-8B6A-88E8D7E6D103}"/>
                          </a:ext>
                        </a:extLst>
                      </p:cNvPr>
                      <p:cNvPicPr/>
                      <p:nvPr/>
                    </p:nvPicPr>
                    <p:blipFill>
                      <a:blip r:embed="rId5"/>
                      <a:stretch>
                        <a:fillRect/>
                      </a:stretch>
                    </p:blipFill>
                    <p:spPr>
                      <a:xfrm>
                        <a:off x="2569369" y="2724697"/>
                        <a:ext cx="933450" cy="441325"/>
                      </a:xfrm>
                      <a:prstGeom prst="rect">
                        <a:avLst/>
                      </a:prstGeom>
                    </p:spPr>
                  </p:pic>
                </p:oleObj>
              </mc:Fallback>
            </mc:AlternateContent>
          </a:graphicData>
        </a:graphic>
      </p:graphicFrame>
      <p:cxnSp>
        <p:nvCxnSpPr>
          <p:cNvPr id="6" name="Straight Arrow Connector 5">
            <a:extLst>
              <a:ext uri="{FF2B5EF4-FFF2-40B4-BE49-F238E27FC236}">
                <a16:creationId xmlns:a16="http://schemas.microsoft.com/office/drawing/2014/main" id="{EBB81F6B-BD92-41B8-89E4-3E0B88912DA4}"/>
              </a:ext>
            </a:extLst>
          </p:cNvPr>
          <p:cNvCxnSpPr/>
          <p:nvPr/>
        </p:nvCxnSpPr>
        <p:spPr>
          <a:xfrm>
            <a:off x="6398419" y="5486400"/>
            <a:ext cx="5257800" cy="0"/>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 name="Straight Arrow Connector 6">
            <a:extLst>
              <a:ext uri="{FF2B5EF4-FFF2-40B4-BE49-F238E27FC236}">
                <a16:creationId xmlns:a16="http://schemas.microsoft.com/office/drawing/2014/main" id="{9A6C8E2C-E18C-46A7-B1D6-88FCBD21A244}"/>
              </a:ext>
            </a:extLst>
          </p:cNvPr>
          <p:cNvCxnSpPr/>
          <p:nvPr/>
        </p:nvCxnSpPr>
        <p:spPr>
          <a:xfrm flipV="1">
            <a:off x="6779419" y="2819400"/>
            <a:ext cx="0" cy="3124200"/>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603F09B4-133A-4E9B-89B6-4ED54F8D1644}"/>
              </a:ext>
            </a:extLst>
          </p:cNvPr>
          <p:cNvCxnSpPr/>
          <p:nvPr/>
        </p:nvCxnSpPr>
        <p:spPr>
          <a:xfrm>
            <a:off x="6627019" y="3886200"/>
            <a:ext cx="5029200" cy="0"/>
          </a:xfrm>
          <a:prstGeom prst="line">
            <a:avLst/>
          </a:prstGeom>
          <a:ln w="12700">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grpSp>
        <p:nvGrpSpPr>
          <p:cNvPr id="9" name="Group 8">
            <a:extLst>
              <a:ext uri="{FF2B5EF4-FFF2-40B4-BE49-F238E27FC236}">
                <a16:creationId xmlns:a16="http://schemas.microsoft.com/office/drawing/2014/main" id="{AE7DAA9F-3B32-4F65-9299-E3B6E797CF56}"/>
              </a:ext>
            </a:extLst>
          </p:cNvPr>
          <p:cNvGrpSpPr/>
          <p:nvPr/>
        </p:nvGrpSpPr>
        <p:grpSpPr>
          <a:xfrm>
            <a:off x="6779419" y="3886200"/>
            <a:ext cx="2362200" cy="1600200"/>
            <a:chOff x="6779419" y="3886200"/>
            <a:chExt cx="2362200" cy="1600200"/>
          </a:xfrm>
        </p:grpSpPr>
        <p:cxnSp>
          <p:nvCxnSpPr>
            <p:cNvPr id="10" name="Straight Connector 9">
              <a:extLst>
                <a:ext uri="{FF2B5EF4-FFF2-40B4-BE49-F238E27FC236}">
                  <a16:creationId xmlns:a16="http://schemas.microsoft.com/office/drawing/2014/main" id="{36E9FEBE-53BE-4F85-B2D3-5A3E4414BC07}"/>
                </a:ext>
              </a:extLst>
            </p:cNvPr>
            <p:cNvCxnSpPr/>
            <p:nvPr/>
          </p:nvCxnSpPr>
          <p:spPr>
            <a:xfrm flipV="1">
              <a:off x="6779419" y="3886200"/>
              <a:ext cx="0" cy="160020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5FAC4157-47F7-4405-B446-0384173F68E1}"/>
                </a:ext>
              </a:extLst>
            </p:cNvPr>
            <p:cNvCxnSpPr/>
            <p:nvPr/>
          </p:nvCxnSpPr>
          <p:spPr>
            <a:xfrm flipV="1">
              <a:off x="7693819" y="3886200"/>
              <a:ext cx="0" cy="160020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C394F214-F8FD-461C-933C-5BA047A1E512}"/>
                </a:ext>
              </a:extLst>
            </p:cNvPr>
            <p:cNvCxnSpPr/>
            <p:nvPr/>
          </p:nvCxnSpPr>
          <p:spPr>
            <a:xfrm flipH="1">
              <a:off x="6779419" y="3886200"/>
              <a:ext cx="914400"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F287FE08-EEC5-4DD3-9430-03EB607B727D}"/>
                </a:ext>
              </a:extLst>
            </p:cNvPr>
            <p:cNvCxnSpPr/>
            <p:nvPr/>
          </p:nvCxnSpPr>
          <p:spPr>
            <a:xfrm flipH="1">
              <a:off x="7693819" y="5486400"/>
              <a:ext cx="1447800"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grpSp>
      <p:grpSp>
        <p:nvGrpSpPr>
          <p:cNvPr id="14" name="Group 13">
            <a:extLst>
              <a:ext uri="{FF2B5EF4-FFF2-40B4-BE49-F238E27FC236}">
                <a16:creationId xmlns:a16="http://schemas.microsoft.com/office/drawing/2014/main" id="{64C9FC5C-061D-4D3B-B582-F518A183E297}"/>
              </a:ext>
            </a:extLst>
          </p:cNvPr>
          <p:cNvGrpSpPr/>
          <p:nvPr/>
        </p:nvGrpSpPr>
        <p:grpSpPr>
          <a:xfrm>
            <a:off x="9141619" y="3886200"/>
            <a:ext cx="2362200" cy="1600200"/>
            <a:chOff x="6779419" y="3886200"/>
            <a:chExt cx="2362200" cy="1600200"/>
          </a:xfrm>
        </p:grpSpPr>
        <p:cxnSp>
          <p:nvCxnSpPr>
            <p:cNvPr id="15" name="Straight Connector 14">
              <a:extLst>
                <a:ext uri="{FF2B5EF4-FFF2-40B4-BE49-F238E27FC236}">
                  <a16:creationId xmlns:a16="http://schemas.microsoft.com/office/drawing/2014/main" id="{EC11DC71-BF34-4539-970F-04612C577BE4}"/>
                </a:ext>
              </a:extLst>
            </p:cNvPr>
            <p:cNvCxnSpPr/>
            <p:nvPr/>
          </p:nvCxnSpPr>
          <p:spPr>
            <a:xfrm flipV="1">
              <a:off x="6779419" y="3886200"/>
              <a:ext cx="0" cy="160020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CAF4DBA9-3812-4A9B-AC6B-A588A7A7913B}"/>
                </a:ext>
              </a:extLst>
            </p:cNvPr>
            <p:cNvCxnSpPr/>
            <p:nvPr/>
          </p:nvCxnSpPr>
          <p:spPr>
            <a:xfrm flipV="1">
              <a:off x="7693819" y="3886200"/>
              <a:ext cx="0" cy="160020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F035089E-48F4-48CB-8166-3C49F1EC2A20}"/>
                </a:ext>
              </a:extLst>
            </p:cNvPr>
            <p:cNvCxnSpPr/>
            <p:nvPr/>
          </p:nvCxnSpPr>
          <p:spPr>
            <a:xfrm flipH="1">
              <a:off x="6779419" y="3886200"/>
              <a:ext cx="914400"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025850C0-B695-41DD-BEA4-81FF41A2D1CF}"/>
                </a:ext>
              </a:extLst>
            </p:cNvPr>
            <p:cNvCxnSpPr/>
            <p:nvPr/>
          </p:nvCxnSpPr>
          <p:spPr>
            <a:xfrm flipH="1">
              <a:off x="7693819" y="5486400"/>
              <a:ext cx="1447800"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grpSp>
      <p:cxnSp>
        <p:nvCxnSpPr>
          <p:cNvPr id="19" name="Straight Arrow Connector 18">
            <a:extLst>
              <a:ext uri="{FF2B5EF4-FFF2-40B4-BE49-F238E27FC236}">
                <a16:creationId xmlns:a16="http://schemas.microsoft.com/office/drawing/2014/main" id="{91DBCF7C-3DE8-4DBF-9E15-F3E3B4630560}"/>
              </a:ext>
            </a:extLst>
          </p:cNvPr>
          <p:cNvCxnSpPr/>
          <p:nvPr/>
        </p:nvCxnSpPr>
        <p:spPr>
          <a:xfrm>
            <a:off x="6855619" y="5638800"/>
            <a:ext cx="2286000" cy="0"/>
          </a:xfrm>
          <a:prstGeom prst="straightConnector1">
            <a:avLst/>
          </a:prstGeom>
          <a:ln>
            <a:solidFill>
              <a:srgbClr val="00B0F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0" name="Straight Arrow Connector 19">
            <a:extLst>
              <a:ext uri="{FF2B5EF4-FFF2-40B4-BE49-F238E27FC236}">
                <a16:creationId xmlns:a16="http://schemas.microsoft.com/office/drawing/2014/main" id="{5E940395-0616-48E3-B6C1-7F0EA434BF02}"/>
              </a:ext>
            </a:extLst>
          </p:cNvPr>
          <p:cNvCxnSpPr/>
          <p:nvPr/>
        </p:nvCxnSpPr>
        <p:spPr>
          <a:xfrm>
            <a:off x="6855619" y="5791200"/>
            <a:ext cx="838200" cy="0"/>
          </a:xfrm>
          <a:prstGeom prst="straightConnector1">
            <a:avLst/>
          </a:prstGeom>
          <a:ln>
            <a:solidFill>
              <a:srgbClr val="00B0F0"/>
            </a:solidFill>
            <a:tailEnd type="triangle"/>
          </a:ln>
          <a:effectLst/>
        </p:spPr>
        <p:style>
          <a:lnRef idx="2">
            <a:schemeClr val="accent1"/>
          </a:lnRef>
          <a:fillRef idx="0">
            <a:schemeClr val="accent1"/>
          </a:fillRef>
          <a:effectRef idx="1">
            <a:schemeClr val="accent1"/>
          </a:effectRef>
          <a:fontRef idx="minor">
            <a:schemeClr val="tx1"/>
          </a:fontRef>
        </p:style>
      </p:cxnSp>
      <p:sp>
        <p:nvSpPr>
          <p:cNvPr id="21" name="TextBox 20">
            <a:extLst>
              <a:ext uri="{FF2B5EF4-FFF2-40B4-BE49-F238E27FC236}">
                <a16:creationId xmlns:a16="http://schemas.microsoft.com/office/drawing/2014/main" id="{7D4AC73D-02B6-4CEB-AABE-F5749A06C066}"/>
              </a:ext>
            </a:extLst>
          </p:cNvPr>
          <p:cNvSpPr txBox="1"/>
          <p:nvPr/>
        </p:nvSpPr>
        <p:spPr>
          <a:xfrm>
            <a:off x="8074819" y="5638800"/>
            <a:ext cx="762000" cy="457200"/>
          </a:xfrm>
          <a:prstGeom prst="rect">
            <a:avLst/>
          </a:prstGeom>
        </p:spPr>
        <p:txBody>
          <a:bodyPr vert="horz" wrap="square" lIns="0" tIns="0" rIns="0" bIns="0" rtlCol="0" anchor="t">
            <a:normAutofit/>
          </a:bodyPr>
          <a:lstStyle/>
          <a:p>
            <a:r>
              <a:rPr lang="en-US" sz="2000" i="1" dirty="0"/>
              <a:t>T</a:t>
            </a:r>
            <a:endParaRPr lang="en-US" sz="2000" i="1" baseline="-25000" dirty="0"/>
          </a:p>
        </p:txBody>
      </p:sp>
      <p:sp>
        <p:nvSpPr>
          <p:cNvPr id="22" name="TextBox 21">
            <a:extLst>
              <a:ext uri="{FF2B5EF4-FFF2-40B4-BE49-F238E27FC236}">
                <a16:creationId xmlns:a16="http://schemas.microsoft.com/office/drawing/2014/main" id="{27721A4B-8312-403A-AEE5-7B5E3D17654A}"/>
              </a:ext>
            </a:extLst>
          </p:cNvPr>
          <p:cNvSpPr txBox="1"/>
          <p:nvPr/>
        </p:nvSpPr>
        <p:spPr>
          <a:xfrm>
            <a:off x="7160419" y="5791200"/>
            <a:ext cx="762000" cy="457200"/>
          </a:xfrm>
          <a:prstGeom prst="rect">
            <a:avLst/>
          </a:prstGeom>
        </p:spPr>
        <p:txBody>
          <a:bodyPr vert="horz" wrap="square" lIns="0" tIns="0" rIns="0" bIns="0" rtlCol="0" anchor="t">
            <a:normAutofit/>
          </a:bodyPr>
          <a:lstStyle/>
          <a:p>
            <a:r>
              <a:rPr lang="en-US" sz="2000" i="1" dirty="0"/>
              <a:t>t</a:t>
            </a:r>
            <a:r>
              <a:rPr lang="en-US" sz="2000" i="1" baseline="-25000" dirty="0"/>
              <a:t>on</a:t>
            </a:r>
          </a:p>
        </p:txBody>
      </p:sp>
      <p:graphicFrame>
        <p:nvGraphicFramePr>
          <p:cNvPr id="23" name="Object 22">
            <a:extLst>
              <a:ext uri="{FF2B5EF4-FFF2-40B4-BE49-F238E27FC236}">
                <a16:creationId xmlns:a16="http://schemas.microsoft.com/office/drawing/2014/main" id="{07AFCF04-1C10-4242-93DA-78012580DEDC}"/>
              </a:ext>
            </a:extLst>
          </p:cNvPr>
          <p:cNvGraphicFramePr>
            <a:graphicFrameLocks noChangeAspect="1"/>
          </p:cNvGraphicFramePr>
          <p:nvPr>
            <p:extLst>
              <p:ext uri="{D42A27DB-BD31-4B8C-83A1-F6EECF244321}">
                <p14:modId xmlns:p14="http://schemas.microsoft.com/office/powerpoint/2010/main" val="4078325438"/>
              </p:ext>
            </p:extLst>
          </p:nvPr>
        </p:nvGraphicFramePr>
        <p:xfrm>
          <a:off x="2493170" y="3002742"/>
          <a:ext cx="909638" cy="760413"/>
        </p:xfrm>
        <a:graphic>
          <a:graphicData uri="http://schemas.openxmlformats.org/presentationml/2006/ole">
            <mc:AlternateContent xmlns:mc="http://schemas.openxmlformats.org/markup-compatibility/2006">
              <mc:Choice xmlns:v="urn:schemas-microsoft-com:vml" Requires="v">
                <p:oleObj spid="_x0000_s2261" name="Equation" r:id="rId6" imgW="469800" imgH="393480" progId="Equation.3">
                  <p:embed/>
                </p:oleObj>
              </mc:Choice>
              <mc:Fallback>
                <p:oleObj name="Equation" r:id="rId6" imgW="469800" imgH="393480" progId="Equation.3">
                  <p:embed/>
                  <p:pic>
                    <p:nvPicPr>
                      <p:cNvPr id="23" name="Object 22">
                        <a:extLst>
                          <a:ext uri="{FF2B5EF4-FFF2-40B4-BE49-F238E27FC236}">
                            <a16:creationId xmlns:a16="http://schemas.microsoft.com/office/drawing/2014/main" id="{07AFCF04-1C10-4242-93DA-78012580DEDC}"/>
                          </a:ext>
                        </a:extLst>
                      </p:cNvPr>
                      <p:cNvPicPr/>
                      <p:nvPr/>
                    </p:nvPicPr>
                    <p:blipFill>
                      <a:blip r:embed="rId7"/>
                      <a:stretch>
                        <a:fillRect/>
                      </a:stretch>
                    </p:blipFill>
                    <p:spPr>
                      <a:xfrm>
                        <a:off x="2493170" y="3002742"/>
                        <a:ext cx="909638" cy="760413"/>
                      </a:xfrm>
                      <a:prstGeom prst="rect">
                        <a:avLst/>
                      </a:prstGeom>
                    </p:spPr>
                  </p:pic>
                </p:oleObj>
              </mc:Fallback>
            </mc:AlternateContent>
          </a:graphicData>
        </a:graphic>
      </p:graphicFrame>
      <p:graphicFrame>
        <p:nvGraphicFramePr>
          <p:cNvPr id="24" name="Object 23">
            <a:extLst>
              <a:ext uri="{FF2B5EF4-FFF2-40B4-BE49-F238E27FC236}">
                <a16:creationId xmlns:a16="http://schemas.microsoft.com/office/drawing/2014/main" id="{ECE38CF9-0D70-4136-B186-9B705C89DD76}"/>
              </a:ext>
            </a:extLst>
          </p:cNvPr>
          <p:cNvGraphicFramePr>
            <a:graphicFrameLocks noChangeAspect="1"/>
          </p:cNvGraphicFramePr>
          <p:nvPr>
            <p:extLst>
              <p:ext uri="{D42A27DB-BD31-4B8C-83A1-F6EECF244321}">
                <p14:modId xmlns:p14="http://schemas.microsoft.com/office/powerpoint/2010/main" val="3470222768"/>
              </p:ext>
            </p:extLst>
          </p:nvPr>
        </p:nvGraphicFramePr>
        <p:xfrm>
          <a:off x="1487488" y="5691188"/>
          <a:ext cx="1155700" cy="490537"/>
        </p:xfrm>
        <a:graphic>
          <a:graphicData uri="http://schemas.openxmlformats.org/presentationml/2006/ole">
            <mc:AlternateContent xmlns:mc="http://schemas.openxmlformats.org/markup-compatibility/2006">
              <mc:Choice xmlns:v="urn:schemas-microsoft-com:vml" Requires="v">
                <p:oleObj spid="_x0000_s2262" name="Equation" r:id="rId8" imgW="596880" imgH="253800" progId="Equation.3">
                  <p:embed/>
                </p:oleObj>
              </mc:Choice>
              <mc:Fallback>
                <p:oleObj name="Equation" r:id="rId8" imgW="596880" imgH="253800" progId="Equation.3">
                  <p:embed/>
                  <p:pic>
                    <p:nvPicPr>
                      <p:cNvPr id="24" name="Object 23">
                        <a:extLst>
                          <a:ext uri="{FF2B5EF4-FFF2-40B4-BE49-F238E27FC236}">
                            <a16:creationId xmlns:a16="http://schemas.microsoft.com/office/drawing/2014/main" id="{ECE38CF9-0D70-4136-B186-9B705C89DD76}"/>
                          </a:ext>
                        </a:extLst>
                      </p:cNvPr>
                      <p:cNvPicPr/>
                      <p:nvPr/>
                    </p:nvPicPr>
                    <p:blipFill>
                      <a:blip r:embed="rId9"/>
                      <a:stretch>
                        <a:fillRect/>
                      </a:stretch>
                    </p:blipFill>
                    <p:spPr>
                      <a:xfrm>
                        <a:off x="1487488" y="5691188"/>
                        <a:ext cx="1155700" cy="490537"/>
                      </a:xfrm>
                      <a:prstGeom prst="rect">
                        <a:avLst/>
                      </a:prstGeom>
                    </p:spPr>
                  </p:pic>
                </p:oleObj>
              </mc:Fallback>
            </mc:AlternateContent>
          </a:graphicData>
        </a:graphic>
      </p:graphicFrame>
      <p:graphicFrame>
        <p:nvGraphicFramePr>
          <p:cNvPr id="25" name="Object 24">
            <a:extLst>
              <a:ext uri="{FF2B5EF4-FFF2-40B4-BE49-F238E27FC236}">
                <a16:creationId xmlns:a16="http://schemas.microsoft.com/office/drawing/2014/main" id="{8C3FCB3D-CD0A-45AA-863F-03BABB7790E6}"/>
              </a:ext>
            </a:extLst>
          </p:cNvPr>
          <p:cNvGraphicFramePr>
            <a:graphicFrameLocks noChangeAspect="1"/>
          </p:cNvGraphicFramePr>
          <p:nvPr>
            <p:extLst>
              <p:ext uri="{D42A27DB-BD31-4B8C-83A1-F6EECF244321}">
                <p14:modId xmlns:p14="http://schemas.microsoft.com/office/powerpoint/2010/main" val="2731648826"/>
              </p:ext>
            </p:extLst>
          </p:nvPr>
        </p:nvGraphicFramePr>
        <p:xfrm>
          <a:off x="3731419" y="5715000"/>
          <a:ext cx="1131888" cy="490538"/>
        </p:xfrm>
        <a:graphic>
          <a:graphicData uri="http://schemas.openxmlformats.org/presentationml/2006/ole">
            <mc:AlternateContent xmlns:mc="http://schemas.openxmlformats.org/markup-compatibility/2006">
              <mc:Choice xmlns:v="urn:schemas-microsoft-com:vml" Requires="v">
                <p:oleObj spid="_x0000_s2263" name="Equation" r:id="rId10" imgW="583920" imgH="253800" progId="Equation.3">
                  <p:embed/>
                </p:oleObj>
              </mc:Choice>
              <mc:Fallback>
                <p:oleObj name="Equation" r:id="rId10" imgW="583920" imgH="253800" progId="Equation.3">
                  <p:embed/>
                  <p:pic>
                    <p:nvPicPr>
                      <p:cNvPr id="25" name="Object 24">
                        <a:extLst>
                          <a:ext uri="{FF2B5EF4-FFF2-40B4-BE49-F238E27FC236}">
                            <a16:creationId xmlns:a16="http://schemas.microsoft.com/office/drawing/2014/main" id="{8C3FCB3D-CD0A-45AA-863F-03BABB7790E6}"/>
                          </a:ext>
                        </a:extLst>
                      </p:cNvPr>
                      <p:cNvPicPr/>
                      <p:nvPr/>
                    </p:nvPicPr>
                    <p:blipFill>
                      <a:blip r:embed="rId11"/>
                      <a:stretch>
                        <a:fillRect/>
                      </a:stretch>
                    </p:blipFill>
                    <p:spPr>
                      <a:xfrm>
                        <a:off x="3731419" y="5715000"/>
                        <a:ext cx="1131888" cy="490538"/>
                      </a:xfrm>
                      <a:prstGeom prst="rect">
                        <a:avLst/>
                      </a:prstGeom>
                    </p:spPr>
                  </p:pic>
                </p:oleObj>
              </mc:Fallback>
            </mc:AlternateContent>
          </a:graphicData>
        </a:graphic>
      </p:graphicFrame>
      <p:sp>
        <p:nvSpPr>
          <p:cNvPr id="26" name="Right Arrow 3">
            <a:extLst>
              <a:ext uri="{FF2B5EF4-FFF2-40B4-BE49-F238E27FC236}">
                <a16:creationId xmlns:a16="http://schemas.microsoft.com/office/drawing/2014/main" id="{1C243C66-E7C7-4BB0-94A9-99B39A750738}"/>
              </a:ext>
            </a:extLst>
          </p:cNvPr>
          <p:cNvSpPr/>
          <p:nvPr/>
        </p:nvSpPr>
        <p:spPr>
          <a:xfrm>
            <a:off x="2887468" y="5791200"/>
            <a:ext cx="615351" cy="304800"/>
          </a:xfrm>
          <a:prstGeom prst="rightArrow">
            <a:avLst/>
          </a:prstGeom>
          <a:solidFill>
            <a:schemeClr val="bg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aphicFrame>
        <p:nvGraphicFramePr>
          <p:cNvPr id="27" name="Object 26">
            <a:extLst>
              <a:ext uri="{FF2B5EF4-FFF2-40B4-BE49-F238E27FC236}">
                <a16:creationId xmlns:a16="http://schemas.microsoft.com/office/drawing/2014/main" id="{B8CA787A-4457-4604-9D0F-62A7D72F2956}"/>
              </a:ext>
            </a:extLst>
          </p:cNvPr>
          <p:cNvGraphicFramePr>
            <a:graphicFrameLocks noChangeAspect="1"/>
          </p:cNvGraphicFramePr>
          <p:nvPr>
            <p:extLst>
              <p:ext uri="{D42A27DB-BD31-4B8C-83A1-F6EECF244321}">
                <p14:modId xmlns:p14="http://schemas.microsoft.com/office/powerpoint/2010/main" val="3893184866"/>
              </p:ext>
            </p:extLst>
          </p:nvPr>
        </p:nvGraphicFramePr>
        <p:xfrm>
          <a:off x="6398419" y="3657600"/>
          <a:ext cx="295275" cy="441325"/>
        </p:xfrm>
        <a:graphic>
          <a:graphicData uri="http://schemas.openxmlformats.org/presentationml/2006/ole">
            <mc:AlternateContent xmlns:mc="http://schemas.openxmlformats.org/markup-compatibility/2006">
              <mc:Choice xmlns:v="urn:schemas-microsoft-com:vml" Requires="v">
                <p:oleObj spid="_x0000_s2264" name="Equation" r:id="rId12" imgW="152280" imgH="228600" progId="Equation.3">
                  <p:embed/>
                </p:oleObj>
              </mc:Choice>
              <mc:Fallback>
                <p:oleObj name="Equation" r:id="rId12" imgW="152280" imgH="228600" progId="Equation.3">
                  <p:embed/>
                  <p:pic>
                    <p:nvPicPr>
                      <p:cNvPr id="27" name="Object 26">
                        <a:extLst>
                          <a:ext uri="{FF2B5EF4-FFF2-40B4-BE49-F238E27FC236}">
                            <a16:creationId xmlns:a16="http://schemas.microsoft.com/office/drawing/2014/main" id="{B8CA787A-4457-4604-9D0F-62A7D72F2956}"/>
                          </a:ext>
                        </a:extLst>
                      </p:cNvPr>
                      <p:cNvPicPr/>
                      <p:nvPr/>
                    </p:nvPicPr>
                    <p:blipFill>
                      <a:blip r:embed="rId13"/>
                      <a:stretch>
                        <a:fillRect/>
                      </a:stretch>
                    </p:blipFill>
                    <p:spPr>
                      <a:xfrm>
                        <a:off x="6398419" y="3657600"/>
                        <a:ext cx="295275" cy="441325"/>
                      </a:xfrm>
                      <a:prstGeom prst="rect">
                        <a:avLst/>
                      </a:prstGeom>
                    </p:spPr>
                  </p:pic>
                </p:oleObj>
              </mc:Fallback>
            </mc:AlternateContent>
          </a:graphicData>
        </a:graphic>
      </p:graphicFrame>
      <p:graphicFrame>
        <p:nvGraphicFramePr>
          <p:cNvPr id="28" name="Object 27">
            <a:extLst>
              <a:ext uri="{FF2B5EF4-FFF2-40B4-BE49-F238E27FC236}">
                <a16:creationId xmlns:a16="http://schemas.microsoft.com/office/drawing/2014/main" id="{D4EF3918-12F7-4905-923F-A40DEF0C98C2}"/>
              </a:ext>
            </a:extLst>
          </p:cNvPr>
          <p:cNvGraphicFramePr>
            <a:graphicFrameLocks noChangeAspect="1"/>
          </p:cNvGraphicFramePr>
          <p:nvPr>
            <p:extLst>
              <p:ext uri="{D42A27DB-BD31-4B8C-83A1-F6EECF244321}">
                <p14:modId xmlns:p14="http://schemas.microsoft.com/office/powerpoint/2010/main" val="3247194686"/>
              </p:ext>
            </p:extLst>
          </p:nvPr>
        </p:nvGraphicFramePr>
        <p:xfrm>
          <a:off x="6398419" y="4572000"/>
          <a:ext cx="319088" cy="490538"/>
        </p:xfrm>
        <a:graphic>
          <a:graphicData uri="http://schemas.openxmlformats.org/presentationml/2006/ole">
            <mc:AlternateContent xmlns:mc="http://schemas.openxmlformats.org/markup-compatibility/2006">
              <mc:Choice xmlns:v="urn:schemas-microsoft-com:vml" Requires="v">
                <p:oleObj spid="_x0000_s2265" name="Equation" r:id="rId14" imgW="164880" imgH="253800" progId="Equation.3">
                  <p:embed/>
                </p:oleObj>
              </mc:Choice>
              <mc:Fallback>
                <p:oleObj name="Equation" r:id="rId14" imgW="164880" imgH="253800" progId="Equation.3">
                  <p:embed/>
                  <p:pic>
                    <p:nvPicPr>
                      <p:cNvPr id="28" name="Object 27">
                        <a:extLst>
                          <a:ext uri="{FF2B5EF4-FFF2-40B4-BE49-F238E27FC236}">
                            <a16:creationId xmlns:a16="http://schemas.microsoft.com/office/drawing/2014/main" id="{D4EF3918-12F7-4905-923F-A40DEF0C98C2}"/>
                          </a:ext>
                        </a:extLst>
                      </p:cNvPr>
                      <p:cNvPicPr/>
                      <p:nvPr/>
                    </p:nvPicPr>
                    <p:blipFill>
                      <a:blip r:embed="rId15"/>
                      <a:stretch>
                        <a:fillRect/>
                      </a:stretch>
                    </p:blipFill>
                    <p:spPr>
                      <a:xfrm>
                        <a:off x="6398419" y="4572000"/>
                        <a:ext cx="319088" cy="490538"/>
                      </a:xfrm>
                      <a:prstGeom prst="rect">
                        <a:avLst/>
                      </a:prstGeom>
                    </p:spPr>
                  </p:pic>
                </p:oleObj>
              </mc:Fallback>
            </mc:AlternateContent>
          </a:graphicData>
        </a:graphic>
      </p:graphicFrame>
    </p:spTree>
    <p:extLst>
      <p:ext uri="{BB962C8B-B14F-4D97-AF65-F5344CB8AC3E}">
        <p14:creationId xmlns:p14="http://schemas.microsoft.com/office/powerpoint/2010/main" val="19790191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49C65-9D93-0940-A2D2-FDC728ABEBFC}"/>
              </a:ext>
            </a:extLst>
          </p:cNvPr>
          <p:cNvSpPr>
            <a:spLocks noGrp="1"/>
          </p:cNvSpPr>
          <p:nvPr>
            <p:ph type="title"/>
          </p:nvPr>
        </p:nvSpPr>
        <p:spPr/>
        <p:txBody>
          <a:bodyPr/>
          <a:lstStyle/>
          <a:p>
            <a:r>
              <a:rPr lang="en-US" dirty="0"/>
              <a:t>Radio Controlled (RC) Servos: Introduction</a:t>
            </a:r>
          </a:p>
        </p:txBody>
      </p:sp>
      <p:sp>
        <p:nvSpPr>
          <p:cNvPr id="3" name="Content Placeholder 2">
            <a:extLst>
              <a:ext uri="{FF2B5EF4-FFF2-40B4-BE49-F238E27FC236}">
                <a16:creationId xmlns:a16="http://schemas.microsoft.com/office/drawing/2014/main" id="{B2B7B049-B18C-714D-B2D8-47DBFC9F9B00}"/>
              </a:ext>
            </a:extLst>
          </p:cNvPr>
          <p:cNvSpPr>
            <a:spLocks noGrp="1"/>
          </p:cNvSpPr>
          <p:nvPr>
            <p:ph idx="1"/>
          </p:nvPr>
        </p:nvSpPr>
        <p:spPr>
          <a:xfrm>
            <a:off x="479426" y="1171111"/>
            <a:ext cx="6142092" cy="4086225"/>
          </a:xfrm>
        </p:spPr>
        <p:txBody>
          <a:bodyPr/>
          <a:lstStyle/>
          <a:p>
            <a:r>
              <a:rPr lang="en-US" dirty="0"/>
              <a:t>RC servos</a:t>
            </a:r>
            <a:endParaRPr lang="en-US" altLang="en-US" dirty="0"/>
          </a:p>
          <a:p>
            <a:pPr lvl="1"/>
            <a:r>
              <a:rPr lang="en-US" dirty="0"/>
              <a:t>Initially developed for position control in radio-controlled RC applications</a:t>
            </a:r>
          </a:p>
          <a:p>
            <a:pPr lvl="1"/>
            <a:r>
              <a:rPr lang="en-US" dirty="0"/>
              <a:t>Low precision combination of DC motor and position feedback</a:t>
            </a:r>
          </a:p>
          <a:p>
            <a:pPr lvl="1"/>
            <a:r>
              <a:rPr lang="en-US" dirty="0"/>
              <a:t>Currently used for other than RC applications in robotics, mechatronics</a:t>
            </a:r>
            <a:endParaRPr lang="en-US" altLang="en-US" dirty="0"/>
          </a:p>
        </p:txBody>
      </p:sp>
      <p:sp>
        <p:nvSpPr>
          <p:cNvPr id="4" name="TextBox 3">
            <a:extLst>
              <a:ext uri="{FF2B5EF4-FFF2-40B4-BE49-F238E27FC236}">
                <a16:creationId xmlns:a16="http://schemas.microsoft.com/office/drawing/2014/main" id="{D61BD640-BAF4-4599-9CB3-23B6CA806C78}"/>
              </a:ext>
            </a:extLst>
          </p:cNvPr>
          <p:cNvSpPr txBox="1"/>
          <p:nvPr/>
        </p:nvSpPr>
        <p:spPr>
          <a:xfrm>
            <a:off x="6322219" y="5181600"/>
            <a:ext cx="5714999" cy="533400"/>
          </a:xfrm>
          <a:prstGeom prst="rect">
            <a:avLst/>
          </a:prstGeom>
        </p:spPr>
        <p:txBody>
          <a:bodyPr vert="horz" wrap="square" lIns="0" tIns="0" rIns="0" bIns="0" rtlCol="0" anchor="t">
            <a:normAutofit/>
          </a:bodyPr>
          <a:lstStyle/>
          <a:p>
            <a:r>
              <a:rPr lang="en-US" sz="1600" i="1" dirty="0"/>
              <a:t>https://www.hackmeister.dk/2010/07/controlling-an-rc-servo-with-an-fpga/</a:t>
            </a:r>
          </a:p>
        </p:txBody>
      </p:sp>
      <p:pic>
        <p:nvPicPr>
          <p:cNvPr id="5" name="Picture 4" descr="http://www.hackmeister.dk/wp-content/uploads/2010/07/hp_ds13_servo-298x300.jpg">
            <a:extLst>
              <a:ext uri="{FF2B5EF4-FFF2-40B4-BE49-F238E27FC236}">
                <a16:creationId xmlns:a16="http://schemas.microsoft.com/office/drawing/2014/main" id="{886DC887-AE36-4C81-B360-A318DBBBFD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4219" y="1143000"/>
            <a:ext cx="3633216" cy="3657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84630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49C65-9D93-0940-A2D2-FDC728ABEBFC}"/>
              </a:ext>
            </a:extLst>
          </p:cNvPr>
          <p:cNvSpPr>
            <a:spLocks noGrp="1"/>
          </p:cNvSpPr>
          <p:nvPr>
            <p:ph type="title"/>
          </p:nvPr>
        </p:nvSpPr>
        <p:spPr/>
        <p:txBody>
          <a:bodyPr/>
          <a:lstStyle/>
          <a:p>
            <a:r>
              <a:rPr lang="en-US" dirty="0"/>
              <a:t>Module Syllabus</a:t>
            </a:r>
          </a:p>
        </p:txBody>
      </p:sp>
      <p:sp>
        <p:nvSpPr>
          <p:cNvPr id="3" name="Content Placeholder 2">
            <a:extLst>
              <a:ext uri="{FF2B5EF4-FFF2-40B4-BE49-F238E27FC236}">
                <a16:creationId xmlns:a16="http://schemas.microsoft.com/office/drawing/2014/main" id="{B2B7B049-B18C-714D-B2D8-47DBFC9F9B00}"/>
              </a:ext>
            </a:extLst>
          </p:cNvPr>
          <p:cNvSpPr>
            <a:spLocks noGrp="1"/>
          </p:cNvSpPr>
          <p:nvPr>
            <p:ph idx="1"/>
          </p:nvPr>
        </p:nvSpPr>
        <p:spPr/>
        <p:txBody>
          <a:bodyPr/>
          <a:lstStyle/>
          <a:p>
            <a:pPr lvl="0"/>
            <a:r>
              <a:rPr lang="en-US" dirty="0"/>
              <a:t>Motor controller topologies</a:t>
            </a:r>
          </a:p>
          <a:p>
            <a:pPr lvl="0"/>
            <a:r>
              <a:rPr lang="en-US" dirty="0"/>
              <a:t>PWM for motor (velocity) control</a:t>
            </a:r>
          </a:p>
          <a:p>
            <a:pPr lvl="0"/>
            <a:r>
              <a:rPr lang="en-US" dirty="0"/>
              <a:t>Review of servo operation</a:t>
            </a:r>
          </a:p>
          <a:p>
            <a:pPr lvl="0"/>
            <a:r>
              <a:rPr lang="en-US" dirty="0"/>
              <a:t>PWM for servo (steering) control</a:t>
            </a:r>
            <a:endParaRPr lang="en-US" altLang="en-US" dirty="0"/>
          </a:p>
        </p:txBody>
      </p:sp>
    </p:spTree>
    <p:extLst>
      <p:ext uri="{BB962C8B-B14F-4D97-AF65-F5344CB8AC3E}">
        <p14:creationId xmlns:p14="http://schemas.microsoft.com/office/powerpoint/2010/main" val="16204058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49C65-9D93-0940-A2D2-FDC728ABEBFC}"/>
              </a:ext>
            </a:extLst>
          </p:cNvPr>
          <p:cNvSpPr>
            <a:spLocks noGrp="1"/>
          </p:cNvSpPr>
          <p:nvPr>
            <p:ph type="title"/>
          </p:nvPr>
        </p:nvSpPr>
        <p:spPr/>
        <p:txBody>
          <a:bodyPr/>
          <a:lstStyle/>
          <a:p>
            <a:r>
              <a:rPr lang="en-US" dirty="0"/>
              <a:t>RC Servos: Control</a:t>
            </a:r>
          </a:p>
        </p:txBody>
      </p:sp>
      <p:sp>
        <p:nvSpPr>
          <p:cNvPr id="3" name="Content Placeholder 2">
            <a:extLst>
              <a:ext uri="{FF2B5EF4-FFF2-40B4-BE49-F238E27FC236}">
                <a16:creationId xmlns:a16="http://schemas.microsoft.com/office/drawing/2014/main" id="{B2B7B049-B18C-714D-B2D8-47DBFC9F9B00}"/>
              </a:ext>
            </a:extLst>
          </p:cNvPr>
          <p:cNvSpPr>
            <a:spLocks noGrp="1"/>
          </p:cNvSpPr>
          <p:nvPr>
            <p:ph idx="1"/>
          </p:nvPr>
        </p:nvSpPr>
        <p:spPr/>
        <p:txBody>
          <a:bodyPr/>
          <a:lstStyle/>
          <a:p>
            <a:r>
              <a:rPr lang="en-US" dirty="0"/>
              <a:t>Servo operation:</a:t>
            </a:r>
            <a:endParaRPr lang="en-US" altLang="en-US" dirty="0"/>
          </a:p>
          <a:p>
            <a:pPr lvl="1"/>
            <a:r>
              <a:rPr lang="en-US" dirty="0"/>
              <a:t>Most RC servos have three wires, almost universally color coded as:</a:t>
            </a:r>
          </a:p>
          <a:p>
            <a:pPr lvl="4"/>
            <a:r>
              <a:rPr lang="en-US" dirty="0"/>
              <a:t>RED – supply voltage (Vin), 5V</a:t>
            </a:r>
          </a:p>
          <a:p>
            <a:pPr lvl="4"/>
            <a:r>
              <a:rPr lang="en-US" dirty="0"/>
              <a:t>BLACK – ground (GND)</a:t>
            </a:r>
          </a:p>
          <a:p>
            <a:pPr lvl="4"/>
            <a:r>
              <a:rPr lang="en-US" dirty="0"/>
              <a:t>WHITE – signal (S)</a:t>
            </a:r>
            <a:endParaRPr lang="en-IN" altLang="en-US" dirty="0"/>
          </a:p>
          <a:p>
            <a:r>
              <a:rPr lang="en-US" dirty="0"/>
              <a:t>Servos can typically rotate +/- 90 deg</a:t>
            </a:r>
          </a:p>
          <a:p>
            <a:r>
              <a:rPr lang="en-US" dirty="0"/>
              <a:t>Signal (S) causes the output shaft to rotate to a set position </a:t>
            </a:r>
          </a:p>
          <a:p>
            <a:pPr lvl="1"/>
            <a:r>
              <a:rPr lang="en-US" dirty="0"/>
              <a:t>Position encoded in a pulse train provided to S</a:t>
            </a:r>
          </a:p>
          <a:p>
            <a:pPr lvl="1"/>
            <a:r>
              <a:rPr lang="en-US" dirty="0"/>
              <a:t>Period of 20–30 ms (typical)</a:t>
            </a:r>
          </a:p>
          <a:p>
            <a:pPr lvl="1"/>
            <a:r>
              <a:rPr lang="en-US" dirty="0"/>
              <a:t>Pulse 0.5–3 ms (typical)</a:t>
            </a:r>
            <a:endParaRPr lang="en-US" altLang="en-US" dirty="0"/>
          </a:p>
        </p:txBody>
      </p:sp>
      <p:grpSp>
        <p:nvGrpSpPr>
          <p:cNvPr id="4" name="Group 3">
            <a:extLst>
              <a:ext uri="{FF2B5EF4-FFF2-40B4-BE49-F238E27FC236}">
                <a16:creationId xmlns:a16="http://schemas.microsoft.com/office/drawing/2014/main" id="{A2BA007A-4E74-4653-AB87-B870DAD5BBA4}"/>
              </a:ext>
            </a:extLst>
          </p:cNvPr>
          <p:cNvGrpSpPr/>
          <p:nvPr/>
        </p:nvGrpSpPr>
        <p:grpSpPr>
          <a:xfrm>
            <a:off x="8913019" y="1371600"/>
            <a:ext cx="1524000" cy="4495800"/>
            <a:chOff x="8913019" y="1371600"/>
            <a:chExt cx="1524000" cy="4495800"/>
          </a:xfrm>
        </p:grpSpPr>
        <p:sp>
          <p:nvSpPr>
            <p:cNvPr id="5" name="Rectangle 4">
              <a:extLst>
                <a:ext uri="{FF2B5EF4-FFF2-40B4-BE49-F238E27FC236}">
                  <a16:creationId xmlns:a16="http://schemas.microsoft.com/office/drawing/2014/main" id="{3D8A043C-8A5E-4208-B7FD-419CB285DC33}"/>
                </a:ext>
              </a:extLst>
            </p:cNvPr>
            <p:cNvSpPr/>
            <p:nvPr/>
          </p:nvSpPr>
          <p:spPr>
            <a:xfrm>
              <a:off x="9065419" y="1981200"/>
              <a:ext cx="1295400" cy="2209800"/>
            </a:xfrm>
            <a:prstGeom prst="rect">
              <a:avLst/>
            </a:prstGeom>
            <a:solidFill>
              <a:schemeClr val="bg2">
                <a:lumMod val="60000"/>
                <a:lumOff val="4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CA8E6BBF-F615-487F-A5D4-841ABC38D3B5}"/>
                </a:ext>
              </a:extLst>
            </p:cNvPr>
            <p:cNvGrpSpPr/>
            <p:nvPr/>
          </p:nvGrpSpPr>
          <p:grpSpPr>
            <a:xfrm>
              <a:off x="8913019" y="1371600"/>
              <a:ext cx="1524000" cy="1524000"/>
              <a:chOff x="8989219" y="2286000"/>
              <a:chExt cx="1524000" cy="1524000"/>
            </a:xfrm>
          </p:grpSpPr>
          <p:sp>
            <p:nvSpPr>
              <p:cNvPr id="19" name="Oval 18">
                <a:extLst>
                  <a:ext uri="{FF2B5EF4-FFF2-40B4-BE49-F238E27FC236}">
                    <a16:creationId xmlns:a16="http://schemas.microsoft.com/office/drawing/2014/main" id="{ADAACE03-6435-4B2D-B1D8-311CAEA02970}"/>
                  </a:ext>
                </a:extLst>
              </p:cNvPr>
              <p:cNvSpPr/>
              <p:nvPr/>
            </p:nvSpPr>
            <p:spPr>
              <a:xfrm>
                <a:off x="8989219" y="2286000"/>
                <a:ext cx="1524000" cy="1524000"/>
              </a:xfrm>
              <a:prstGeom prst="ellipse">
                <a:avLst/>
              </a:prstGeom>
              <a:solidFill>
                <a:schemeClr val="bg2">
                  <a:lumMod val="60000"/>
                  <a:lumOff val="4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5418BC83-57C7-4DE8-9D9C-DA4BDB4950CD}"/>
                  </a:ext>
                </a:extLst>
              </p:cNvPr>
              <p:cNvGrpSpPr/>
              <p:nvPr/>
            </p:nvGrpSpPr>
            <p:grpSpPr>
              <a:xfrm>
                <a:off x="9675019" y="2362200"/>
                <a:ext cx="152400" cy="609600"/>
                <a:chOff x="9522619" y="2362200"/>
                <a:chExt cx="152400" cy="609600"/>
              </a:xfrm>
            </p:grpSpPr>
            <p:sp>
              <p:nvSpPr>
                <p:cNvPr id="33" name="Oval 32">
                  <a:extLst>
                    <a:ext uri="{FF2B5EF4-FFF2-40B4-BE49-F238E27FC236}">
                      <a16:creationId xmlns:a16="http://schemas.microsoft.com/office/drawing/2014/main" id="{946E4E95-A39F-4483-8D56-B73F8A4125D1}"/>
                    </a:ext>
                  </a:extLst>
                </p:cNvPr>
                <p:cNvSpPr/>
                <p:nvPr/>
              </p:nvSpPr>
              <p:spPr>
                <a:xfrm>
                  <a:off x="9522619" y="2362200"/>
                  <a:ext cx="152400" cy="152400"/>
                </a:xfrm>
                <a:prstGeom prst="ellipse">
                  <a:avLst/>
                </a:prstGeom>
                <a:solidFill>
                  <a:schemeClr val="tx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4" name="Oval 33">
                  <a:extLst>
                    <a:ext uri="{FF2B5EF4-FFF2-40B4-BE49-F238E27FC236}">
                      <a16:creationId xmlns:a16="http://schemas.microsoft.com/office/drawing/2014/main" id="{1549986C-5391-4E7D-A1E6-BE0DBB931A0C}"/>
                    </a:ext>
                  </a:extLst>
                </p:cNvPr>
                <p:cNvSpPr/>
                <p:nvPr/>
              </p:nvSpPr>
              <p:spPr>
                <a:xfrm>
                  <a:off x="9522619" y="2590800"/>
                  <a:ext cx="152400" cy="152400"/>
                </a:xfrm>
                <a:prstGeom prst="ellipse">
                  <a:avLst/>
                </a:prstGeom>
                <a:solidFill>
                  <a:schemeClr val="tx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5" name="Oval 34">
                  <a:extLst>
                    <a:ext uri="{FF2B5EF4-FFF2-40B4-BE49-F238E27FC236}">
                      <a16:creationId xmlns:a16="http://schemas.microsoft.com/office/drawing/2014/main" id="{B4E1B237-45C6-44B1-86B4-3CA2DCDB206B}"/>
                    </a:ext>
                  </a:extLst>
                </p:cNvPr>
                <p:cNvSpPr/>
                <p:nvPr/>
              </p:nvSpPr>
              <p:spPr>
                <a:xfrm>
                  <a:off x="9522619" y="2819400"/>
                  <a:ext cx="152400" cy="152400"/>
                </a:xfrm>
                <a:prstGeom prst="ellipse">
                  <a:avLst/>
                </a:prstGeom>
                <a:solidFill>
                  <a:schemeClr val="tx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21" name="Group 20">
                <a:extLst>
                  <a:ext uri="{FF2B5EF4-FFF2-40B4-BE49-F238E27FC236}">
                    <a16:creationId xmlns:a16="http://schemas.microsoft.com/office/drawing/2014/main" id="{D0176E39-80C8-4734-A309-BE31260BA4B8}"/>
                  </a:ext>
                </a:extLst>
              </p:cNvPr>
              <p:cNvGrpSpPr/>
              <p:nvPr/>
            </p:nvGrpSpPr>
            <p:grpSpPr>
              <a:xfrm>
                <a:off x="9675019" y="3124200"/>
                <a:ext cx="152400" cy="609600"/>
                <a:chOff x="9522619" y="2362200"/>
                <a:chExt cx="152400" cy="609600"/>
              </a:xfrm>
            </p:grpSpPr>
            <p:sp>
              <p:nvSpPr>
                <p:cNvPr id="30" name="Oval 29">
                  <a:extLst>
                    <a:ext uri="{FF2B5EF4-FFF2-40B4-BE49-F238E27FC236}">
                      <a16:creationId xmlns:a16="http://schemas.microsoft.com/office/drawing/2014/main" id="{1A4CA65B-A285-4FD3-BAC9-253C5E0294B8}"/>
                    </a:ext>
                  </a:extLst>
                </p:cNvPr>
                <p:cNvSpPr/>
                <p:nvPr/>
              </p:nvSpPr>
              <p:spPr>
                <a:xfrm>
                  <a:off x="9522619" y="2362200"/>
                  <a:ext cx="152400" cy="152400"/>
                </a:xfrm>
                <a:prstGeom prst="ellipse">
                  <a:avLst/>
                </a:prstGeom>
                <a:solidFill>
                  <a:schemeClr val="tx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1" name="Oval 30">
                  <a:extLst>
                    <a:ext uri="{FF2B5EF4-FFF2-40B4-BE49-F238E27FC236}">
                      <a16:creationId xmlns:a16="http://schemas.microsoft.com/office/drawing/2014/main" id="{9C16D18D-56E1-4B1B-90C4-E25C73289ADE}"/>
                    </a:ext>
                  </a:extLst>
                </p:cNvPr>
                <p:cNvSpPr/>
                <p:nvPr/>
              </p:nvSpPr>
              <p:spPr>
                <a:xfrm>
                  <a:off x="9522619" y="2590800"/>
                  <a:ext cx="152400" cy="152400"/>
                </a:xfrm>
                <a:prstGeom prst="ellipse">
                  <a:avLst/>
                </a:prstGeom>
                <a:solidFill>
                  <a:schemeClr val="tx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2" name="Oval 31">
                  <a:extLst>
                    <a:ext uri="{FF2B5EF4-FFF2-40B4-BE49-F238E27FC236}">
                      <a16:creationId xmlns:a16="http://schemas.microsoft.com/office/drawing/2014/main" id="{E5A71588-A8CF-408E-AE08-5176AD79E766}"/>
                    </a:ext>
                  </a:extLst>
                </p:cNvPr>
                <p:cNvSpPr/>
                <p:nvPr/>
              </p:nvSpPr>
              <p:spPr>
                <a:xfrm>
                  <a:off x="9522619" y="2819400"/>
                  <a:ext cx="152400" cy="152400"/>
                </a:xfrm>
                <a:prstGeom prst="ellipse">
                  <a:avLst/>
                </a:prstGeom>
                <a:solidFill>
                  <a:schemeClr val="tx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22" name="Group 21">
                <a:extLst>
                  <a:ext uri="{FF2B5EF4-FFF2-40B4-BE49-F238E27FC236}">
                    <a16:creationId xmlns:a16="http://schemas.microsoft.com/office/drawing/2014/main" id="{C85A0561-8D4A-49C3-8819-375D2FCD3792}"/>
                  </a:ext>
                </a:extLst>
              </p:cNvPr>
              <p:cNvGrpSpPr/>
              <p:nvPr/>
            </p:nvGrpSpPr>
            <p:grpSpPr>
              <a:xfrm rot="16200000">
                <a:off x="10056019" y="2743200"/>
                <a:ext cx="152400" cy="609600"/>
                <a:chOff x="9522619" y="2362200"/>
                <a:chExt cx="152400" cy="609600"/>
              </a:xfrm>
            </p:grpSpPr>
            <p:sp>
              <p:nvSpPr>
                <p:cNvPr id="27" name="Oval 26">
                  <a:extLst>
                    <a:ext uri="{FF2B5EF4-FFF2-40B4-BE49-F238E27FC236}">
                      <a16:creationId xmlns:a16="http://schemas.microsoft.com/office/drawing/2014/main" id="{C36C2068-EA5C-4B51-A6C8-D3CD4E6EF6FB}"/>
                    </a:ext>
                  </a:extLst>
                </p:cNvPr>
                <p:cNvSpPr/>
                <p:nvPr/>
              </p:nvSpPr>
              <p:spPr>
                <a:xfrm>
                  <a:off x="9522619" y="2362200"/>
                  <a:ext cx="152400" cy="152400"/>
                </a:xfrm>
                <a:prstGeom prst="ellipse">
                  <a:avLst/>
                </a:prstGeom>
                <a:solidFill>
                  <a:schemeClr val="tx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8" name="Oval 27">
                  <a:extLst>
                    <a:ext uri="{FF2B5EF4-FFF2-40B4-BE49-F238E27FC236}">
                      <a16:creationId xmlns:a16="http://schemas.microsoft.com/office/drawing/2014/main" id="{EA8280CF-90AC-4849-B85D-CC4C5404A921}"/>
                    </a:ext>
                  </a:extLst>
                </p:cNvPr>
                <p:cNvSpPr/>
                <p:nvPr/>
              </p:nvSpPr>
              <p:spPr>
                <a:xfrm>
                  <a:off x="9522619" y="2590800"/>
                  <a:ext cx="152400" cy="152400"/>
                </a:xfrm>
                <a:prstGeom prst="ellipse">
                  <a:avLst/>
                </a:prstGeom>
                <a:solidFill>
                  <a:schemeClr val="tx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9" name="Oval 28">
                  <a:extLst>
                    <a:ext uri="{FF2B5EF4-FFF2-40B4-BE49-F238E27FC236}">
                      <a16:creationId xmlns:a16="http://schemas.microsoft.com/office/drawing/2014/main" id="{BFAF35EC-634B-4B15-9AD2-9E340ED45EBF}"/>
                    </a:ext>
                  </a:extLst>
                </p:cNvPr>
                <p:cNvSpPr/>
                <p:nvPr/>
              </p:nvSpPr>
              <p:spPr>
                <a:xfrm>
                  <a:off x="9522619" y="2819400"/>
                  <a:ext cx="152400" cy="152400"/>
                </a:xfrm>
                <a:prstGeom prst="ellipse">
                  <a:avLst/>
                </a:prstGeom>
                <a:solidFill>
                  <a:schemeClr val="tx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23" name="Group 22">
                <a:extLst>
                  <a:ext uri="{FF2B5EF4-FFF2-40B4-BE49-F238E27FC236}">
                    <a16:creationId xmlns:a16="http://schemas.microsoft.com/office/drawing/2014/main" id="{D7C4116D-797F-492E-94A8-0E8BEB88EDB4}"/>
                  </a:ext>
                </a:extLst>
              </p:cNvPr>
              <p:cNvGrpSpPr/>
              <p:nvPr/>
            </p:nvGrpSpPr>
            <p:grpSpPr>
              <a:xfrm rot="16200000">
                <a:off x="9294019" y="2743200"/>
                <a:ext cx="152400" cy="609600"/>
                <a:chOff x="9522619" y="2362200"/>
                <a:chExt cx="152400" cy="609600"/>
              </a:xfrm>
            </p:grpSpPr>
            <p:sp>
              <p:nvSpPr>
                <p:cNvPr id="24" name="Oval 23">
                  <a:extLst>
                    <a:ext uri="{FF2B5EF4-FFF2-40B4-BE49-F238E27FC236}">
                      <a16:creationId xmlns:a16="http://schemas.microsoft.com/office/drawing/2014/main" id="{32DFB6C4-6389-4566-8B30-BDB4F8DC73E5}"/>
                    </a:ext>
                  </a:extLst>
                </p:cNvPr>
                <p:cNvSpPr/>
                <p:nvPr/>
              </p:nvSpPr>
              <p:spPr>
                <a:xfrm>
                  <a:off x="9522619" y="2362200"/>
                  <a:ext cx="152400" cy="152400"/>
                </a:xfrm>
                <a:prstGeom prst="ellipse">
                  <a:avLst/>
                </a:prstGeom>
                <a:solidFill>
                  <a:schemeClr val="tx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5" name="Oval 24">
                  <a:extLst>
                    <a:ext uri="{FF2B5EF4-FFF2-40B4-BE49-F238E27FC236}">
                      <a16:creationId xmlns:a16="http://schemas.microsoft.com/office/drawing/2014/main" id="{B00CA3AE-0C06-47F2-A43F-3EA5F25ECB22}"/>
                    </a:ext>
                  </a:extLst>
                </p:cNvPr>
                <p:cNvSpPr/>
                <p:nvPr/>
              </p:nvSpPr>
              <p:spPr>
                <a:xfrm>
                  <a:off x="9522619" y="2590800"/>
                  <a:ext cx="152400" cy="152400"/>
                </a:xfrm>
                <a:prstGeom prst="ellipse">
                  <a:avLst/>
                </a:prstGeom>
                <a:solidFill>
                  <a:schemeClr val="tx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6" name="Oval 25">
                  <a:extLst>
                    <a:ext uri="{FF2B5EF4-FFF2-40B4-BE49-F238E27FC236}">
                      <a16:creationId xmlns:a16="http://schemas.microsoft.com/office/drawing/2014/main" id="{39B65101-E27C-44E6-B83E-C444729B7CBF}"/>
                    </a:ext>
                  </a:extLst>
                </p:cNvPr>
                <p:cNvSpPr/>
                <p:nvPr/>
              </p:nvSpPr>
              <p:spPr>
                <a:xfrm>
                  <a:off x="9522619" y="2819400"/>
                  <a:ext cx="152400" cy="152400"/>
                </a:xfrm>
                <a:prstGeom prst="ellipse">
                  <a:avLst/>
                </a:prstGeom>
                <a:solidFill>
                  <a:schemeClr val="tx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grpSp>
          <p:nvGrpSpPr>
            <p:cNvPr id="7" name="Group 6">
              <a:extLst>
                <a:ext uri="{FF2B5EF4-FFF2-40B4-BE49-F238E27FC236}">
                  <a16:creationId xmlns:a16="http://schemas.microsoft.com/office/drawing/2014/main" id="{1BA6FC6D-7277-44E2-881E-3D1C8B1BB6AB}"/>
                </a:ext>
              </a:extLst>
            </p:cNvPr>
            <p:cNvGrpSpPr/>
            <p:nvPr/>
          </p:nvGrpSpPr>
          <p:grpSpPr>
            <a:xfrm rot="5400000">
              <a:off x="8722519" y="5067300"/>
              <a:ext cx="1066800" cy="533400"/>
              <a:chOff x="6855619" y="4953000"/>
              <a:chExt cx="1066800" cy="533400"/>
            </a:xfrm>
          </p:grpSpPr>
          <p:sp>
            <p:nvSpPr>
              <p:cNvPr id="17" name="Pentagon 23">
                <a:extLst>
                  <a:ext uri="{FF2B5EF4-FFF2-40B4-BE49-F238E27FC236}">
                    <a16:creationId xmlns:a16="http://schemas.microsoft.com/office/drawing/2014/main" id="{677CA9DD-AED9-4886-93A6-43ED956A70A6}"/>
                  </a:ext>
                </a:extLst>
              </p:cNvPr>
              <p:cNvSpPr/>
              <p:nvPr/>
            </p:nvSpPr>
            <p:spPr>
              <a:xfrm>
                <a:off x="6855619" y="4953000"/>
                <a:ext cx="685800" cy="228600"/>
              </a:xfrm>
              <a:prstGeom prst="homePlate">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8" name="TextBox 17">
                <a:extLst>
                  <a:ext uri="{FF2B5EF4-FFF2-40B4-BE49-F238E27FC236}">
                    <a16:creationId xmlns:a16="http://schemas.microsoft.com/office/drawing/2014/main" id="{8E479FB8-9076-4678-85D7-52BB4789C3E0}"/>
                  </a:ext>
                </a:extLst>
              </p:cNvPr>
              <p:cNvSpPr txBox="1"/>
              <p:nvPr/>
            </p:nvSpPr>
            <p:spPr>
              <a:xfrm>
                <a:off x="6931819" y="4953000"/>
                <a:ext cx="990600" cy="533400"/>
              </a:xfrm>
              <a:prstGeom prst="rect">
                <a:avLst/>
              </a:prstGeom>
            </p:spPr>
            <p:txBody>
              <a:bodyPr vert="horz" wrap="square" lIns="0" tIns="0" rIns="0" bIns="0" rtlCol="0" anchor="t">
                <a:normAutofit/>
              </a:bodyPr>
              <a:lstStyle/>
              <a:p>
                <a:r>
                  <a:rPr lang="en-US" sz="1050" dirty="0"/>
                  <a:t>C</a:t>
                </a:r>
              </a:p>
            </p:txBody>
          </p:sp>
        </p:grpSp>
        <p:grpSp>
          <p:nvGrpSpPr>
            <p:cNvPr id="8" name="Group 7">
              <a:extLst>
                <a:ext uri="{FF2B5EF4-FFF2-40B4-BE49-F238E27FC236}">
                  <a16:creationId xmlns:a16="http://schemas.microsoft.com/office/drawing/2014/main" id="{E47A2597-4B63-4DD7-B0BE-095110F349D3}"/>
                </a:ext>
              </a:extLst>
            </p:cNvPr>
            <p:cNvGrpSpPr/>
            <p:nvPr/>
          </p:nvGrpSpPr>
          <p:grpSpPr>
            <a:xfrm rot="5400000">
              <a:off x="9332119" y="5067300"/>
              <a:ext cx="1066800" cy="533400"/>
              <a:chOff x="6855619" y="4953000"/>
              <a:chExt cx="1066800" cy="533400"/>
            </a:xfrm>
          </p:grpSpPr>
          <p:sp>
            <p:nvSpPr>
              <p:cNvPr id="15" name="Pentagon 28">
                <a:extLst>
                  <a:ext uri="{FF2B5EF4-FFF2-40B4-BE49-F238E27FC236}">
                    <a16:creationId xmlns:a16="http://schemas.microsoft.com/office/drawing/2014/main" id="{D9CDB975-E721-4FFE-98A4-8B09FB2C10B8}"/>
                  </a:ext>
                </a:extLst>
              </p:cNvPr>
              <p:cNvSpPr/>
              <p:nvPr/>
            </p:nvSpPr>
            <p:spPr>
              <a:xfrm>
                <a:off x="6855619" y="4953000"/>
                <a:ext cx="685800" cy="228600"/>
              </a:xfrm>
              <a:prstGeom prst="homePlate">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TextBox 15">
                <a:extLst>
                  <a:ext uri="{FF2B5EF4-FFF2-40B4-BE49-F238E27FC236}">
                    <a16:creationId xmlns:a16="http://schemas.microsoft.com/office/drawing/2014/main" id="{3026ACF2-BFFE-4304-AAAB-E155036C637A}"/>
                  </a:ext>
                </a:extLst>
              </p:cNvPr>
              <p:cNvSpPr txBox="1"/>
              <p:nvPr/>
            </p:nvSpPr>
            <p:spPr>
              <a:xfrm>
                <a:off x="6931819" y="4953000"/>
                <a:ext cx="990600" cy="533400"/>
              </a:xfrm>
              <a:prstGeom prst="rect">
                <a:avLst/>
              </a:prstGeom>
            </p:spPr>
            <p:txBody>
              <a:bodyPr vert="horz" wrap="square" lIns="0" tIns="0" rIns="0" bIns="0" rtlCol="0" anchor="t">
                <a:normAutofit/>
              </a:bodyPr>
              <a:lstStyle/>
              <a:p>
                <a:r>
                  <a:rPr lang="en-US" sz="1050" dirty="0"/>
                  <a:t>V</a:t>
                </a:r>
                <a:r>
                  <a:rPr lang="en-US" sz="1050" baseline="-25000" dirty="0"/>
                  <a:t>in</a:t>
                </a:r>
              </a:p>
            </p:txBody>
          </p:sp>
        </p:grpSp>
        <p:grpSp>
          <p:nvGrpSpPr>
            <p:cNvPr id="9" name="Group 8">
              <a:extLst>
                <a:ext uri="{FF2B5EF4-FFF2-40B4-BE49-F238E27FC236}">
                  <a16:creationId xmlns:a16="http://schemas.microsoft.com/office/drawing/2014/main" id="{2C20BDFC-8C90-4A98-86D4-F082D692D46B}"/>
                </a:ext>
              </a:extLst>
            </p:cNvPr>
            <p:cNvGrpSpPr/>
            <p:nvPr/>
          </p:nvGrpSpPr>
          <p:grpSpPr>
            <a:xfrm rot="5400000">
              <a:off x="9027319" y="5067300"/>
              <a:ext cx="1066800" cy="533400"/>
              <a:chOff x="6855619" y="4953000"/>
              <a:chExt cx="1066800" cy="533400"/>
            </a:xfrm>
          </p:grpSpPr>
          <p:sp>
            <p:nvSpPr>
              <p:cNvPr id="13" name="Pentagon 31">
                <a:extLst>
                  <a:ext uri="{FF2B5EF4-FFF2-40B4-BE49-F238E27FC236}">
                    <a16:creationId xmlns:a16="http://schemas.microsoft.com/office/drawing/2014/main" id="{3BE7AAC1-A65C-4F0B-834C-816BE6A4BAAE}"/>
                  </a:ext>
                </a:extLst>
              </p:cNvPr>
              <p:cNvSpPr/>
              <p:nvPr/>
            </p:nvSpPr>
            <p:spPr>
              <a:xfrm>
                <a:off x="6855619" y="4953000"/>
                <a:ext cx="685800" cy="228600"/>
              </a:xfrm>
              <a:prstGeom prst="homePlate">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TextBox 13">
                <a:extLst>
                  <a:ext uri="{FF2B5EF4-FFF2-40B4-BE49-F238E27FC236}">
                    <a16:creationId xmlns:a16="http://schemas.microsoft.com/office/drawing/2014/main" id="{50A00AAE-E3A1-454B-89B1-13FC8A485077}"/>
                  </a:ext>
                </a:extLst>
              </p:cNvPr>
              <p:cNvSpPr txBox="1"/>
              <p:nvPr/>
            </p:nvSpPr>
            <p:spPr>
              <a:xfrm>
                <a:off x="6931819" y="4953000"/>
                <a:ext cx="990600" cy="533400"/>
              </a:xfrm>
              <a:prstGeom prst="rect">
                <a:avLst/>
              </a:prstGeom>
            </p:spPr>
            <p:txBody>
              <a:bodyPr vert="horz" wrap="square" lIns="0" tIns="0" rIns="0" bIns="0" rtlCol="0" anchor="t">
                <a:normAutofit/>
              </a:bodyPr>
              <a:lstStyle/>
              <a:p>
                <a:r>
                  <a:rPr lang="en-US" sz="1050" dirty="0"/>
                  <a:t>GND</a:t>
                </a:r>
              </a:p>
            </p:txBody>
          </p:sp>
        </p:grpSp>
        <p:sp>
          <p:nvSpPr>
            <p:cNvPr id="10" name="Rectangle 9">
              <a:extLst>
                <a:ext uri="{FF2B5EF4-FFF2-40B4-BE49-F238E27FC236}">
                  <a16:creationId xmlns:a16="http://schemas.microsoft.com/office/drawing/2014/main" id="{288413F4-78C4-45A5-9E51-C751A496157E}"/>
                </a:ext>
              </a:extLst>
            </p:cNvPr>
            <p:cNvSpPr/>
            <p:nvPr/>
          </p:nvSpPr>
          <p:spPr>
            <a:xfrm>
              <a:off x="9370219" y="4191000"/>
              <a:ext cx="45719" cy="609600"/>
            </a:xfrm>
            <a:prstGeom prst="rect">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ABC3BC98-F0A7-4EA5-B3F3-E315648702F7}"/>
                </a:ext>
              </a:extLst>
            </p:cNvPr>
            <p:cNvSpPr/>
            <p:nvPr/>
          </p:nvSpPr>
          <p:spPr>
            <a:xfrm>
              <a:off x="9675019" y="4191000"/>
              <a:ext cx="45719" cy="609600"/>
            </a:xfrm>
            <a:prstGeom prst="rect">
              <a:avLst/>
            </a:prstGeom>
            <a:solidFill>
              <a:schemeClr val="tx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113014A7-837A-4AE2-9221-6BD0D316B04C}"/>
                </a:ext>
              </a:extLst>
            </p:cNvPr>
            <p:cNvSpPr/>
            <p:nvPr/>
          </p:nvSpPr>
          <p:spPr>
            <a:xfrm>
              <a:off x="9979819" y="4191000"/>
              <a:ext cx="45719" cy="609600"/>
            </a:xfrm>
            <a:prstGeom prst="rect">
              <a:avLst/>
            </a:prstGeom>
            <a:solidFill>
              <a:srgbClr val="FF0000"/>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36" name="Up Arrow 26">
            <a:extLst>
              <a:ext uri="{FF2B5EF4-FFF2-40B4-BE49-F238E27FC236}">
                <a16:creationId xmlns:a16="http://schemas.microsoft.com/office/drawing/2014/main" id="{18F4583A-8B8A-4874-B43E-72706076EB9E}"/>
              </a:ext>
            </a:extLst>
          </p:cNvPr>
          <p:cNvSpPr/>
          <p:nvPr/>
        </p:nvSpPr>
        <p:spPr>
          <a:xfrm>
            <a:off x="9522619" y="838200"/>
            <a:ext cx="228600" cy="461513"/>
          </a:xfrm>
          <a:prstGeom prst="upArrow">
            <a:avLst/>
          </a:prstGeom>
          <a:solidFill>
            <a:srgbClr val="FF0000"/>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7" name="TextBox 36">
            <a:extLst>
              <a:ext uri="{FF2B5EF4-FFF2-40B4-BE49-F238E27FC236}">
                <a16:creationId xmlns:a16="http://schemas.microsoft.com/office/drawing/2014/main" id="{F4048854-6169-4316-AE82-FBC95061E85E}"/>
              </a:ext>
            </a:extLst>
          </p:cNvPr>
          <p:cNvSpPr txBox="1"/>
          <p:nvPr/>
        </p:nvSpPr>
        <p:spPr>
          <a:xfrm>
            <a:off x="9370219" y="457200"/>
            <a:ext cx="838200" cy="381000"/>
          </a:xfrm>
          <a:prstGeom prst="rect">
            <a:avLst/>
          </a:prstGeom>
        </p:spPr>
        <p:txBody>
          <a:bodyPr vert="horz" wrap="square" lIns="0" tIns="0" rIns="0" bIns="0" rtlCol="0" anchor="t">
            <a:normAutofit/>
          </a:bodyPr>
          <a:lstStyle/>
          <a:p>
            <a:r>
              <a:rPr lang="en-US" dirty="0"/>
              <a:t>front</a:t>
            </a:r>
          </a:p>
        </p:txBody>
      </p:sp>
    </p:spTree>
    <p:extLst>
      <p:ext uri="{BB962C8B-B14F-4D97-AF65-F5344CB8AC3E}">
        <p14:creationId xmlns:p14="http://schemas.microsoft.com/office/powerpoint/2010/main" val="18911375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49C65-9D93-0940-A2D2-FDC728ABEBFC}"/>
              </a:ext>
            </a:extLst>
          </p:cNvPr>
          <p:cNvSpPr>
            <a:spLocks noGrp="1"/>
          </p:cNvSpPr>
          <p:nvPr>
            <p:ph type="title"/>
          </p:nvPr>
        </p:nvSpPr>
        <p:spPr/>
        <p:txBody>
          <a:bodyPr/>
          <a:lstStyle/>
          <a:p>
            <a:r>
              <a:rPr lang="en-US" dirty="0"/>
              <a:t>RC Servos: PWM</a:t>
            </a:r>
          </a:p>
        </p:txBody>
      </p:sp>
      <p:sp>
        <p:nvSpPr>
          <p:cNvPr id="3" name="Content Placeholder 2">
            <a:extLst>
              <a:ext uri="{FF2B5EF4-FFF2-40B4-BE49-F238E27FC236}">
                <a16:creationId xmlns:a16="http://schemas.microsoft.com/office/drawing/2014/main" id="{B2B7B049-B18C-714D-B2D8-47DBFC9F9B00}"/>
              </a:ext>
            </a:extLst>
          </p:cNvPr>
          <p:cNvSpPr>
            <a:spLocks noGrp="1"/>
          </p:cNvSpPr>
          <p:nvPr>
            <p:ph idx="1"/>
          </p:nvPr>
        </p:nvSpPr>
        <p:spPr>
          <a:xfrm>
            <a:off x="479425" y="5799961"/>
            <a:ext cx="11233150" cy="626158"/>
          </a:xfrm>
        </p:spPr>
        <p:txBody>
          <a:bodyPr/>
          <a:lstStyle/>
          <a:p>
            <a:r>
              <a:rPr lang="en-US" dirty="0"/>
              <a:t>Note: PWM in servo control is different than for PWM in motors!</a:t>
            </a:r>
            <a:endParaRPr lang="en-US" altLang="en-US" dirty="0"/>
          </a:p>
        </p:txBody>
      </p:sp>
      <p:sp>
        <p:nvSpPr>
          <p:cNvPr id="4" name="Rectangle 3">
            <a:extLst>
              <a:ext uri="{FF2B5EF4-FFF2-40B4-BE49-F238E27FC236}">
                <a16:creationId xmlns:a16="http://schemas.microsoft.com/office/drawing/2014/main" id="{87FD7E57-2FC9-4BBD-95FC-FB4F2A44A949}"/>
              </a:ext>
            </a:extLst>
          </p:cNvPr>
          <p:cNvSpPr/>
          <p:nvPr/>
        </p:nvSpPr>
        <p:spPr>
          <a:xfrm>
            <a:off x="9065419" y="1981200"/>
            <a:ext cx="1295400" cy="2209800"/>
          </a:xfrm>
          <a:prstGeom prst="rect">
            <a:avLst/>
          </a:prstGeom>
          <a:solidFill>
            <a:schemeClr val="bg2">
              <a:lumMod val="60000"/>
              <a:lumOff val="4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5" name="Group 4">
            <a:extLst>
              <a:ext uri="{FF2B5EF4-FFF2-40B4-BE49-F238E27FC236}">
                <a16:creationId xmlns:a16="http://schemas.microsoft.com/office/drawing/2014/main" id="{17325255-A06F-4E1E-A6EE-D6D9F6DE417F}"/>
              </a:ext>
            </a:extLst>
          </p:cNvPr>
          <p:cNvGrpSpPr/>
          <p:nvPr/>
        </p:nvGrpSpPr>
        <p:grpSpPr>
          <a:xfrm rot="5400000">
            <a:off x="8722519" y="5067300"/>
            <a:ext cx="1066800" cy="533400"/>
            <a:chOff x="6855619" y="4953000"/>
            <a:chExt cx="1066800" cy="533400"/>
          </a:xfrm>
        </p:grpSpPr>
        <p:sp>
          <p:nvSpPr>
            <p:cNvPr id="6" name="Pentagon 23">
              <a:extLst>
                <a:ext uri="{FF2B5EF4-FFF2-40B4-BE49-F238E27FC236}">
                  <a16:creationId xmlns:a16="http://schemas.microsoft.com/office/drawing/2014/main" id="{E2DB4A36-7A5F-4DBF-94C6-F1B9D812A193}"/>
                </a:ext>
              </a:extLst>
            </p:cNvPr>
            <p:cNvSpPr/>
            <p:nvPr/>
          </p:nvSpPr>
          <p:spPr>
            <a:xfrm>
              <a:off x="6855619" y="4953000"/>
              <a:ext cx="685800" cy="228600"/>
            </a:xfrm>
            <a:prstGeom prst="homePlate">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6FE830E8-66BD-433C-9175-76B5C2E6F8E0}"/>
                </a:ext>
              </a:extLst>
            </p:cNvPr>
            <p:cNvSpPr txBox="1"/>
            <p:nvPr/>
          </p:nvSpPr>
          <p:spPr>
            <a:xfrm>
              <a:off x="6931819" y="4953000"/>
              <a:ext cx="990600" cy="533400"/>
            </a:xfrm>
            <a:prstGeom prst="rect">
              <a:avLst/>
            </a:prstGeom>
          </p:spPr>
          <p:txBody>
            <a:bodyPr vert="horz" wrap="square" lIns="0" tIns="0" rIns="0" bIns="0" rtlCol="0" anchor="t">
              <a:normAutofit/>
            </a:bodyPr>
            <a:lstStyle/>
            <a:p>
              <a:r>
                <a:rPr lang="en-US" sz="1050" dirty="0"/>
                <a:t>C</a:t>
              </a:r>
            </a:p>
          </p:txBody>
        </p:sp>
      </p:grpSp>
      <p:grpSp>
        <p:nvGrpSpPr>
          <p:cNvPr id="8" name="Group 7">
            <a:extLst>
              <a:ext uri="{FF2B5EF4-FFF2-40B4-BE49-F238E27FC236}">
                <a16:creationId xmlns:a16="http://schemas.microsoft.com/office/drawing/2014/main" id="{ABB24DA4-4C3C-488B-A06B-EABDB7D18ED6}"/>
              </a:ext>
            </a:extLst>
          </p:cNvPr>
          <p:cNvGrpSpPr/>
          <p:nvPr/>
        </p:nvGrpSpPr>
        <p:grpSpPr>
          <a:xfrm rot="5400000">
            <a:off x="9332119" y="5067300"/>
            <a:ext cx="1066800" cy="533400"/>
            <a:chOff x="6855619" y="4953000"/>
            <a:chExt cx="1066800" cy="533400"/>
          </a:xfrm>
        </p:grpSpPr>
        <p:sp>
          <p:nvSpPr>
            <p:cNvPr id="9" name="Pentagon 28">
              <a:extLst>
                <a:ext uri="{FF2B5EF4-FFF2-40B4-BE49-F238E27FC236}">
                  <a16:creationId xmlns:a16="http://schemas.microsoft.com/office/drawing/2014/main" id="{DD9C112C-7EB0-4E26-9D62-CB5181FFADDA}"/>
                </a:ext>
              </a:extLst>
            </p:cNvPr>
            <p:cNvSpPr/>
            <p:nvPr/>
          </p:nvSpPr>
          <p:spPr>
            <a:xfrm>
              <a:off x="6855619" y="4953000"/>
              <a:ext cx="685800" cy="228600"/>
            </a:xfrm>
            <a:prstGeom prst="homePlate">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A1DA3E38-B3B9-4EF2-82A6-492E4112372C}"/>
                </a:ext>
              </a:extLst>
            </p:cNvPr>
            <p:cNvSpPr txBox="1"/>
            <p:nvPr/>
          </p:nvSpPr>
          <p:spPr>
            <a:xfrm>
              <a:off x="6931819" y="4953000"/>
              <a:ext cx="990600" cy="533400"/>
            </a:xfrm>
            <a:prstGeom prst="rect">
              <a:avLst/>
            </a:prstGeom>
          </p:spPr>
          <p:txBody>
            <a:bodyPr vert="horz" wrap="square" lIns="0" tIns="0" rIns="0" bIns="0" rtlCol="0" anchor="t">
              <a:normAutofit/>
            </a:bodyPr>
            <a:lstStyle/>
            <a:p>
              <a:r>
                <a:rPr lang="en-US" sz="1050" dirty="0"/>
                <a:t>V</a:t>
              </a:r>
              <a:r>
                <a:rPr lang="en-US" sz="1050" baseline="-25000" dirty="0"/>
                <a:t>in</a:t>
              </a:r>
            </a:p>
          </p:txBody>
        </p:sp>
      </p:grpSp>
      <p:grpSp>
        <p:nvGrpSpPr>
          <p:cNvPr id="11" name="Group 10">
            <a:extLst>
              <a:ext uri="{FF2B5EF4-FFF2-40B4-BE49-F238E27FC236}">
                <a16:creationId xmlns:a16="http://schemas.microsoft.com/office/drawing/2014/main" id="{E5D8D1E6-D653-4715-9CED-6AC49D174ED1}"/>
              </a:ext>
            </a:extLst>
          </p:cNvPr>
          <p:cNvGrpSpPr/>
          <p:nvPr/>
        </p:nvGrpSpPr>
        <p:grpSpPr>
          <a:xfrm rot="5400000">
            <a:off x="9027319" y="5067300"/>
            <a:ext cx="1066800" cy="533400"/>
            <a:chOff x="6855619" y="4953000"/>
            <a:chExt cx="1066800" cy="533400"/>
          </a:xfrm>
        </p:grpSpPr>
        <p:sp>
          <p:nvSpPr>
            <p:cNvPr id="12" name="Pentagon 31">
              <a:extLst>
                <a:ext uri="{FF2B5EF4-FFF2-40B4-BE49-F238E27FC236}">
                  <a16:creationId xmlns:a16="http://schemas.microsoft.com/office/drawing/2014/main" id="{E63A8322-5CBA-4EC7-BB92-C288224AC3CE}"/>
                </a:ext>
              </a:extLst>
            </p:cNvPr>
            <p:cNvSpPr/>
            <p:nvPr/>
          </p:nvSpPr>
          <p:spPr>
            <a:xfrm>
              <a:off x="6855619" y="4953000"/>
              <a:ext cx="685800" cy="228600"/>
            </a:xfrm>
            <a:prstGeom prst="homePlate">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BCC38FCB-7102-41A4-AC31-D6B943DC59BF}"/>
                </a:ext>
              </a:extLst>
            </p:cNvPr>
            <p:cNvSpPr txBox="1"/>
            <p:nvPr/>
          </p:nvSpPr>
          <p:spPr>
            <a:xfrm>
              <a:off x="6931819" y="4953000"/>
              <a:ext cx="990600" cy="533400"/>
            </a:xfrm>
            <a:prstGeom prst="rect">
              <a:avLst/>
            </a:prstGeom>
          </p:spPr>
          <p:txBody>
            <a:bodyPr vert="horz" wrap="square" lIns="0" tIns="0" rIns="0" bIns="0" rtlCol="0" anchor="t">
              <a:normAutofit/>
            </a:bodyPr>
            <a:lstStyle/>
            <a:p>
              <a:r>
                <a:rPr lang="en-US" sz="1050" dirty="0"/>
                <a:t>GND</a:t>
              </a:r>
            </a:p>
          </p:txBody>
        </p:sp>
      </p:grpSp>
      <p:sp>
        <p:nvSpPr>
          <p:cNvPr id="14" name="Rectangle 13">
            <a:extLst>
              <a:ext uri="{FF2B5EF4-FFF2-40B4-BE49-F238E27FC236}">
                <a16:creationId xmlns:a16="http://schemas.microsoft.com/office/drawing/2014/main" id="{CE46F0D5-F613-4778-803D-03DD8CD63913}"/>
              </a:ext>
            </a:extLst>
          </p:cNvPr>
          <p:cNvSpPr/>
          <p:nvPr/>
        </p:nvSpPr>
        <p:spPr>
          <a:xfrm>
            <a:off x="9370219" y="4191000"/>
            <a:ext cx="45719" cy="609600"/>
          </a:xfrm>
          <a:prstGeom prst="rect">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E3B121F6-0544-4382-A671-CA4C2F0D03D5}"/>
              </a:ext>
            </a:extLst>
          </p:cNvPr>
          <p:cNvSpPr/>
          <p:nvPr/>
        </p:nvSpPr>
        <p:spPr>
          <a:xfrm>
            <a:off x="9675019" y="4191000"/>
            <a:ext cx="45719" cy="609600"/>
          </a:xfrm>
          <a:prstGeom prst="rect">
            <a:avLst/>
          </a:prstGeom>
          <a:solidFill>
            <a:schemeClr val="tx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32B8FFCE-0075-4AC8-AA26-4F810E5A0B08}"/>
              </a:ext>
            </a:extLst>
          </p:cNvPr>
          <p:cNvSpPr/>
          <p:nvPr/>
        </p:nvSpPr>
        <p:spPr>
          <a:xfrm>
            <a:off x="9979819" y="4191000"/>
            <a:ext cx="45719" cy="609600"/>
          </a:xfrm>
          <a:prstGeom prst="rect">
            <a:avLst/>
          </a:prstGeom>
          <a:solidFill>
            <a:srgbClr val="FF0000"/>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17" name="Group 16">
            <a:extLst>
              <a:ext uri="{FF2B5EF4-FFF2-40B4-BE49-F238E27FC236}">
                <a16:creationId xmlns:a16="http://schemas.microsoft.com/office/drawing/2014/main" id="{36224678-6725-494B-B7B2-74751273DFB5}"/>
              </a:ext>
            </a:extLst>
          </p:cNvPr>
          <p:cNvGrpSpPr/>
          <p:nvPr/>
        </p:nvGrpSpPr>
        <p:grpSpPr>
          <a:xfrm>
            <a:off x="8913019" y="457200"/>
            <a:ext cx="1524000" cy="2438400"/>
            <a:chOff x="8913019" y="457200"/>
            <a:chExt cx="1524000" cy="2438400"/>
          </a:xfrm>
        </p:grpSpPr>
        <p:grpSp>
          <p:nvGrpSpPr>
            <p:cNvPr id="18" name="Group 17">
              <a:extLst>
                <a:ext uri="{FF2B5EF4-FFF2-40B4-BE49-F238E27FC236}">
                  <a16:creationId xmlns:a16="http://schemas.microsoft.com/office/drawing/2014/main" id="{E98FB64E-1513-4179-9E99-AEE28593EE19}"/>
                </a:ext>
              </a:extLst>
            </p:cNvPr>
            <p:cNvGrpSpPr/>
            <p:nvPr/>
          </p:nvGrpSpPr>
          <p:grpSpPr>
            <a:xfrm>
              <a:off x="8913019" y="1371600"/>
              <a:ext cx="1524000" cy="1524000"/>
              <a:chOff x="8989219" y="2286000"/>
              <a:chExt cx="1524000" cy="1524000"/>
            </a:xfrm>
          </p:grpSpPr>
          <p:sp>
            <p:nvSpPr>
              <p:cNvPr id="21" name="Oval 20">
                <a:extLst>
                  <a:ext uri="{FF2B5EF4-FFF2-40B4-BE49-F238E27FC236}">
                    <a16:creationId xmlns:a16="http://schemas.microsoft.com/office/drawing/2014/main" id="{2ACDDEE6-216F-402A-9491-AEF2922FB5AE}"/>
                  </a:ext>
                </a:extLst>
              </p:cNvPr>
              <p:cNvSpPr/>
              <p:nvPr/>
            </p:nvSpPr>
            <p:spPr>
              <a:xfrm>
                <a:off x="8989219" y="2286000"/>
                <a:ext cx="1524000" cy="1524000"/>
              </a:xfrm>
              <a:prstGeom prst="ellipse">
                <a:avLst/>
              </a:prstGeom>
              <a:solidFill>
                <a:schemeClr val="bg2">
                  <a:lumMod val="60000"/>
                  <a:lumOff val="4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22" name="Group 21">
                <a:extLst>
                  <a:ext uri="{FF2B5EF4-FFF2-40B4-BE49-F238E27FC236}">
                    <a16:creationId xmlns:a16="http://schemas.microsoft.com/office/drawing/2014/main" id="{03FC4253-07B8-4136-8835-73A27D1F1A7F}"/>
                  </a:ext>
                </a:extLst>
              </p:cNvPr>
              <p:cNvGrpSpPr/>
              <p:nvPr/>
            </p:nvGrpSpPr>
            <p:grpSpPr>
              <a:xfrm>
                <a:off x="9675019" y="2362200"/>
                <a:ext cx="152400" cy="609600"/>
                <a:chOff x="9522619" y="2362200"/>
                <a:chExt cx="152400" cy="609600"/>
              </a:xfrm>
            </p:grpSpPr>
            <p:sp>
              <p:nvSpPr>
                <p:cNvPr id="35" name="Oval 34">
                  <a:extLst>
                    <a:ext uri="{FF2B5EF4-FFF2-40B4-BE49-F238E27FC236}">
                      <a16:creationId xmlns:a16="http://schemas.microsoft.com/office/drawing/2014/main" id="{1C85D7B4-34B4-49B6-BAEF-E219FA266B4C}"/>
                    </a:ext>
                  </a:extLst>
                </p:cNvPr>
                <p:cNvSpPr/>
                <p:nvPr/>
              </p:nvSpPr>
              <p:spPr>
                <a:xfrm>
                  <a:off x="9522619" y="2362200"/>
                  <a:ext cx="152400" cy="152400"/>
                </a:xfrm>
                <a:prstGeom prst="ellipse">
                  <a:avLst/>
                </a:prstGeom>
                <a:solidFill>
                  <a:schemeClr val="tx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6" name="Oval 35">
                  <a:extLst>
                    <a:ext uri="{FF2B5EF4-FFF2-40B4-BE49-F238E27FC236}">
                      <a16:creationId xmlns:a16="http://schemas.microsoft.com/office/drawing/2014/main" id="{C9689FB8-35DC-4161-8EE5-79F83238F17C}"/>
                    </a:ext>
                  </a:extLst>
                </p:cNvPr>
                <p:cNvSpPr/>
                <p:nvPr/>
              </p:nvSpPr>
              <p:spPr>
                <a:xfrm>
                  <a:off x="9522619" y="2590800"/>
                  <a:ext cx="152400" cy="152400"/>
                </a:xfrm>
                <a:prstGeom prst="ellipse">
                  <a:avLst/>
                </a:prstGeom>
                <a:solidFill>
                  <a:schemeClr val="tx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7" name="Oval 36">
                  <a:extLst>
                    <a:ext uri="{FF2B5EF4-FFF2-40B4-BE49-F238E27FC236}">
                      <a16:creationId xmlns:a16="http://schemas.microsoft.com/office/drawing/2014/main" id="{A523D92C-EFAD-4C53-B341-818773E1DA2E}"/>
                    </a:ext>
                  </a:extLst>
                </p:cNvPr>
                <p:cNvSpPr/>
                <p:nvPr/>
              </p:nvSpPr>
              <p:spPr>
                <a:xfrm>
                  <a:off x="9522619" y="2819400"/>
                  <a:ext cx="152400" cy="152400"/>
                </a:xfrm>
                <a:prstGeom prst="ellipse">
                  <a:avLst/>
                </a:prstGeom>
                <a:solidFill>
                  <a:schemeClr val="tx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23" name="Group 22">
                <a:extLst>
                  <a:ext uri="{FF2B5EF4-FFF2-40B4-BE49-F238E27FC236}">
                    <a16:creationId xmlns:a16="http://schemas.microsoft.com/office/drawing/2014/main" id="{C8A3B9AE-A1EE-4422-BEF5-6810031BCFC7}"/>
                  </a:ext>
                </a:extLst>
              </p:cNvPr>
              <p:cNvGrpSpPr/>
              <p:nvPr/>
            </p:nvGrpSpPr>
            <p:grpSpPr>
              <a:xfrm>
                <a:off x="9675019" y="3124200"/>
                <a:ext cx="152400" cy="609600"/>
                <a:chOff x="9522619" y="2362200"/>
                <a:chExt cx="152400" cy="609600"/>
              </a:xfrm>
            </p:grpSpPr>
            <p:sp>
              <p:nvSpPr>
                <p:cNvPr id="32" name="Oval 31">
                  <a:extLst>
                    <a:ext uri="{FF2B5EF4-FFF2-40B4-BE49-F238E27FC236}">
                      <a16:creationId xmlns:a16="http://schemas.microsoft.com/office/drawing/2014/main" id="{652D77BD-5BDD-4444-A1F9-F047FF86BCCF}"/>
                    </a:ext>
                  </a:extLst>
                </p:cNvPr>
                <p:cNvSpPr/>
                <p:nvPr/>
              </p:nvSpPr>
              <p:spPr>
                <a:xfrm>
                  <a:off x="9522619" y="2362200"/>
                  <a:ext cx="152400" cy="152400"/>
                </a:xfrm>
                <a:prstGeom prst="ellipse">
                  <a:avLst/>
                </a:prstGeom>
                <a:solidFill>
                  <a:schemeClr val="tx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3" name="Oval 32">
                  <a:extLst>
                    <a:ext uri="{FF2B5EF4-FFF2-40B4-BE49-F238E27FC236}">
                      <a16:creationId xmlns:a16="http://schemas.microsoft.com/office/drawing/2014/main" id="{565623B1-8136-4D2D-917A-618DEB632D90}"/>
                    </a:ext>
                  </a:extLst>
                </p:cNvPr>
                <p:cNvSpPr/>
                <p:nvPr/>
              </p:nvSpPr>
              <p:spPr>
                <a:xfrm>
                  <a:off x="9522619" y="2590800"/>
                  <a:ext cx="152400" cy="152400"/>
                </a:xfrm>
                <a:prstGeom prst="ellipse">
                  <a:avLst/>
                </a:prstGeom>
                <a:solidFill>
                  <a:schemeClr val="tx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4" name="Oval 33">
                  <a:extLst>
                    <a:ext uri="{FF2B5EF4-FFF2-40B4-BE49-F238E27FC236}">
                      <a16:creationId xmlns:a16="http://schemas.microsoft.com/office/drawing/2014/main" id="{E6D37B6E-90A3-49DA-A200-236C09284026}"/>
                    </a:ext>
                  </a:extLst>
                </p:cNvPr>
                <p:cNvSpPr/>
                <p:nvPr/>
              </p:nvSpPr>
              <p:spPr>
                <a:xfrm>
                  <a:off x="9522619" y="2819400"/>
                  <a:ext cx="152400" cy="152400"/>
                </a:xfrm>
                <a:prstGeom prst="ellipse">
                  <a:avLst/>
                </a:prstGeom>
                <a:solidFill>
                  <a:schemeClr val="tx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24" name="Group 23">
                <a:extLst>
                  <a:ext uri="{FF2B5EF4-FFF2-40B4-BE49-F238E27FC236}">
                    <a16:creationId xmlns:a16="http://schemas.microsoft.com/office/drawing/2014/main" id="{54504748-14CF-45F7-AC75-A773F1183840}"/>
                  </a:ext>
                </a:extLst>
              </p:cNvPr>
              <p:cNvGrpSpPr/>
              <p:nvPr/>
            </p:nvGrpSpPr>
            <p:grpSpPr>
              <a:xfrm rot="16200000">
                <a:off x="10056019" y="2743200"/>
                <a:ext cx="152400" cy="609600"/>
                <a:chOff x="9522619" y="2362200"/>
                <a:chExt cx="152400" cy="609600"/>
              </a:xfrm>
            </p:grpSpPr>
            <p:sp>
              <p:nvSpPr>
                <p:cNvPr id="29" name="Oval 28">
                  <a:extLst>
                    <a:ext uri="{FF2B5EF4-FFF2-40B4-BE49-F238E27FC236}">
                      <a16:creationId xmlns:a16="http://schemas.microsoft.com/office/drawing/2014/main" id="{56BD31C1-D981-4CE9-8B07-031B681FF299}"/>
                    </a:ext>
                  </a:extLst>
                </p:cNvPr>
                <p:cNvSpPr/>
                <p:nvPr/>
              </p:nvSpPr>
              <p:spPr>
                <a:xfrm>
                  <a:off x="9522619" y="2362200"/>
                  <a:ext cx="152400" cy="152400"/>
                </a:xfrm>
                <a:prstGeom prst="ellipse">
                  <a:avLst/>
                </a:prstGeom>
                <a:solidFill>
                  <a:schemeClr val="tx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0" name="Oval 29">
                  <a:extLst>
                    <a:ext uri="{FF2B5EF4-FFF2-40B4-BE49-F238E27FC236}">
                      <a16:creationId xmlns:a16="http://schemas.microsoft.com/office/drawing/2014/main" id="{368F0C36-4EA6-4A38-8092-3A5C7FD9CEBB}"/>
                    </a:ext>
                  </a:extLst>
                </p:cNvPr>
                <p:cNvSpPr/>
                <p:nvPr/>
              </p:nvSpPr>
              <p:spPr>
                <a:xfrm>
                  <a:off x="9522619" y="2590800"/>
                  <a:ext cx="152400" cy="152400"/>
                </a:xfrm>
                <a:prstGeom prst="ellipse">
                  <a:avLst/>
                </a:prstGeom>
                <a:solidFill>
                  <a:schemeClr val="tx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1" name="Oval 30">
                  <a:extLst>
                    <a:ext uri="{FF2B5EF4-FFF2-40B4-BE49-F238E27FC236}">
                      <a16:creationId xmlns:a16="http://schemas.microsoft.com/office/drawing/2014/main" id="{BB8D78EF-7914-4FCF-BE1B-28B1DA19F7A9}"/>
                    </a:ext>
                  </a:extLst>
                </p:cNvPr>
                <p:cNvSpPr/>
                <p:nvPr/>
              </p:nvSpPr>
              <p:spPr>
                <a:xfrm>
                  <a:off x="9522619" y="2819400"/>
                  <a:ext cx="152400" cy="152400"/>
                </a:xfrm>
                <a:prstGeom prst="ellipse">
                  <a:avLst/>
                </a:prstGeom>
                <a:solidFill>
                  <a:schemeClr val="tx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25" name="Group 24">
                <a:extLst>
                  <a:ext uri="{FF2B5EF4-FFF2-40B4-BE49-F238E27FC236}">
                    <a16:creationId xmlns:a16="http://schemas.microsoft.com/office/drawing/2014/main" id="{2C29F1D2-F75F-478C-B6E7-D8906AA5C279}"/>
                  </a:ext>
                </a:extLst>
              </p:cNvPr>
              <p:cNvGrpSpPr/>
              <p:nvPr/>
            </p:nvGrpSpPr>
            <p:grpSpPr>
              <a:xfrm rot="16200000">
                <a:off x="9294019" y="2743200"/>
                <a:ext cx="152400" cy="609600"/>
                <a:chOff x="9522619" y="2362200"/>
                <a:chExt cx="152400" cy="609600"/>
              </a:xfrm>
            </p:grpSpPr>
            <p:sp>
              <p:nvSpPr>
                <p:cNvPr id="26" name="Oval 25">
                  <a:extLst>
                    <a:ext uri="{FF2B5EF4-FFF2-40B4-BE49-F238E27FC236}">
                      <a16:creationId xmlns:a16="http://schemas.microsoft.com/office/drawing/2014/main" id="{1B0223AF-D0C0-4353-A9FD-29939B335A97}"/>
                    </a:ext>
                  </a:extLst>
                </p:cNvPr>
                <p:cNvSpPr/>
                <p:nvPr/>
              </p:nvSpPr>
              <p:spPr>
                <a:xfrm>
                  <a:off x="9522619" y="2362200"/>
                  <a:ext cx="152400" cy="152400"/>
                </a:xfrm>
                <a:prstGeom prst="ellipse">
                  <a:avLst/>
                </a:prstGeom>
                <a:solidFill>
                  <a:schemeClr val="tx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7" name="Oval 26">
                  <a:extLst>
                    <a:ext uri="{FF2B5EF4-FFF2-40B4-BE49-F238E27FC236}">
                      <a16:creationId xmlns:a16="http://schemas.microsoft.com/office/drawing/2014/main" id="{7B27588F-E214-4FA0-90C1-2AF1766BF87B}"/>
                    </a:ext>
                  </a:extLst>
                </p:cNvPr>
                <p:cNvSpPr/>
                <p:nvPr/>
              </p:nvSpPr>
              <p:spPr>
                <a:xfrm>
                  <a:off x="9522619" y="2590800"/>
                  <a:ext cx="152400" cy="152400"/>
                </a:xfrm>
                <a:prstGeom prst="ellipse">
                  <a:avLst/>
                </a:prstGeom>
                <a:solidFill>
                  <a:schemeClr val="tx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8" name="Oval 27">
                  <a:extLst>
                    <a:ext uri="{FF2B5EF4-FFF2-40B4-BE49-F238E27FC236}">
                      <a16:creationId xmlns:a16="http://schemas.microsoft.com/office/drawing/2014/main" id="{6F9A12B3-691A-46BE-8946-16CBAA0C3542}"/>
                    </a:ext>
                  </a:extLst>
                </p:cNvPr>
                <p:cNvSpPr/>
                <p:nvPr/>
              </p:nvSpPr>
              <p:spPr>
                <a:xfrm>
                  <a:off x="9522619" y="2819400"/>
                  <a:ext cx="152400" cy="152400"/>
                </a:xfrm>
                <a:prstGeom prst="ellipse">
                  <a:avLst/>
                </a:prstGeom>
                <a:solidFill>
                  <a:schemeClr val="tx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sp>
          <p:nvSpPr>
            <p:cNvPr id="19" name="Up Arrow 26">
              <a:extLst>
                <a:ext uri="{FF2B5EF4-FFF2-40B4-BE49-F238E27FC236}">
                  <a16:creationId xmlns:a16="http://schemas.microsoft.com/office/drawing/2014/main" id="{CA857044-4783-4D32-929D-707527427530}"/>
                </a:ext>
              </a:extLst>
            </p:cNvPr>
            <p:cNvSpPr/>
            <p:nvPr/>
          </p:nvSpPr>
          <p:spPr>
            <a:xfrm>
              <a:off x="9522619" y="838200"/>
              <a:ext cx="228600" cy="461513"/>
            </a:xfrm>
            <a:prstGeom prst="upArrow">
              <a:avLst/>
            </a:prstGeom>
            <a:solidFill>
              <a:srgbClr val="FF0000"/>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 name="TextBox 19">
              <a:extLst>
                <a:ext uri="{FF2B5EF4-FFF2-40B4-BE49-F238E27FC236}">
                  <a16:creationId xmlns:a16="http://schemas.microsoft.com/office/drawing/2014/main" id="{4C73E852-3A50-4785-B1C2-4E95B8A70B65}"/>
                </a:ext>
              </a:extLst>
            </p:cNvPr>
            <p:cNvSpPr txBox="1"/>
            <p:nvPr/>
          </p:nvSpPr>
          <p:spPr>
            <a:xfrm>
              <a:off x="9294019" y="457200"/>
              <a:ext cx="838200" cy="381000"/>
            </a:xfrm>
            <a:prstGeom prst="rect">
              <a:avLst/>
            </a:prstGeom>
          </p:spPr>
          <p:txBody>
            <a:bodyPr vert="horz" wrap="square" lIns="0" tIns="0" rIns="0" bIns="0" rtlCol="0" anchor="t">
              <a:normAutofit/>
            </a:bodyPr>
            <a:lstStyle/>
            <a:p>
              <a:r>
                <a:rPr lang="en-US" dirty="0"/>
                <a:t>1.5 ms</a:t>
              </a:r>
            </a:p>
          </p:txBody>
        </p:sp>
      </p:grpSp>
      <p:cxnSp>
        <p:nvCxnSpPr>
          <p:cNvPr id="38" name="Straight Arrow Connector 37">
            <a:extLst>
              <a:ext uri="{FF2B5EF4-FFF2-40B4-BE49-F238E27FC236}">
                <a16:creationId xmlns:a16="http://schemas.microsoft.com/office/drawing/2014/main" id="{635D8EBD-9C20-4BD3-8343-8968886A9F8F}"/>
              </a:ext>
            </a:extLst>
          </p:cNvPr>
          <p:cNvCxnSpPr/>
          <p:nvPr/>
        </p:nvCxnSpPr>
        <p:spPr>
          <a:xfrm>
            <a:off x="912019" y="4191000"/>
            <a:ext cx="5257800" cy="0"/>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9" name="Straight Arrow Connector 38">
            <a:extLst>
              <a:ext uri="{FF2B5EF4-FFF2-40B4-BE49-F238E27FC236}">
                <a16:creationId xmlns:a16="http://schemas.microsoft.com/office/drawing/2014/main" id="{5B98DB22-59FF-4D83-AA85-D1D2D499CDA0}"/>
              </a:ext>
            </a:extLst>
          </p:cNvPr>
          <p:cNvCxnSpPr/>
          <p:nvPr/>
        </p:nvCxnSpPr>
        <p:spPr>
          <a:xfrm flipV="1">
            <a:off x="1293019" y="1524000"/>
            <a:ext cx="0" cy="3352800"/>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0" name="Straight Connector 39">
            <a:extLst>
              <a:ext uri="{FF2B5EF4-FFF2-40B4-BE49-F238E27FC236}">
                <a16:creationId xmlns:a16="http://schemas.microsoft.com/office/drawing/2014/main" id="{F36C3E59-3A13-430C-A5A3-AF8F1A2998FF}"/>
              </a:ext>
            </a:extLst>
          </p:cNvPr>
          <p:cNvCxnSpPr/>
          <p:nvPr/>
        </p:nvCxnSpPr>
        <p:spPr>
          <a:xfrm>
            <a:off x="1140619" y="2590800"/>
            <a:ext cx="5029200" cy="0"/>
          </a:xfrm>
          <a:prstGeom prst="line">
            <a:avLst/>
          </a:prstGeom>
          <a:ln w="12700">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grpSp>
        <p:nvGrpSpPr>
          <p:cNvPr id="41" name="Group 40">
            <a:extLst>
              <a:ext uri="{FF2B5EF4-FFF2-40B4-BE49-F238E27FC236}">
                <a16:creationId xmlns:a16="http://schemas.microsoft.com/office/drawing/2014/main" id="{E3257959-8370-4AE3-B527-E51B5B6F2D31}"/>
              </a:ext>
            </a:extLst>
          </p:cNvPr>
          <p:cNvGrpSpPr/>
          <p:nvPr/>
        </p:nvGrpSpPr>
        <p:grpSpPr>
          <a:xfrm>
            <a:off x="1293019" y="2590800"/>
            <a:ext cx="2362200" cy="1600200"/>
            <a:chOff x="6779419" y="3886200"/>
            <a:chExt cx="2362200" cy="1600200"/>
          </a:xfrm>
        </p:grpSpPr>
        <p:cxnSp>
          <p:nvCxnSpPr>
            <p:cNvPr id="42" name="Straight Connector 41">
              <a:extLst>
                <a:ext uri="{FF2B5EF4-FFF2-40B4-BE49-F238E27FC236}">
                  <a16:creationId xmlns:a16="http://schemas.microsoft.com/office/drawing/2014/main" id="{DF464C27-F573-432E-9FBA-984978A26F9C}"/>
                </a:ext>
              </a:extLst>
            </p:cNvPr>
            <p:cNvCxnSpPr/>
            <p:nvPr/>
          </p:nvCxnSpPr>
          <p:spPr>
            <a:xfrm flipV="1">
              <a:off x="6779419" y="3886200"/>
              <a:ext cx="0" cy="160020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43" name="Straight Connector 42">
              <a:extLst>
                <a:ext uri="{FF2B5EF4-FFF2-40B4-BE49-F238E27FC236}">
                  <a16:creationId xmlns:a16="http://schemas.microsoft.com/office/drawing/2014/main" id="{DB82352D-880B-49C8-9257-5C4CEE494D10}"/>
                </a:ext>
              </a:extLst>
            </p:cNvPr>
            <p:cNvCxnSpPr/>
            <p:nvPr/>
          </p:nvCxnSpPr>
          <p:spPr>
            <a:xfrm flipV="1">
              <a:off x="7693819" y="3886200"/>
              <a:ext cx="0" cy="160020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44" name="Straight Connector 43">
              <a:extLst>
                <a:ext uri="{FF2B5EF4-FFF2-40B4-BE49-F238E27FC236}">
                  <a16:creationId xmlns:a16="http://schemas.microsoft.com/office/drawing/2014/main" id="{A616B36D-31D7-4C28-9B46-7CF062CA703C}"/>
                </a:ext>
              </a:extLst>
            </p:cNvPr>
            <p:cNvCxnSpPr/>
            <p:nvPr/>
          </p:nvCxnSpPr>
          <p:spPr>
            <a:xfrm flipH="1">
              <a:off x="6779419" y="3886200"/>
              <a:ext cx="914400"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45" name="Straight Connector 44">
              <a:extLst>
                <a:ext uri="{FF2B5EF4-FFF2-40B4-BE49-F238E27FC236}">
                  <a16:creationId xmlns:a16="http://schemas.microsoft.com/office/drawing/2014/main" id="{B1D8CA02-D717-40C5-ADC1-F0539CF6323B}"/>
                </a:ext>
              </a:extLst>
            </p:cNvPr>
            <p:cNvCxnSpPr/>
            <p:nvPr/>
          </p:nvCxnSpPr>
          <p:spPr>
            <a:xfrm flipH="1">
              <a:off x="7693819" y="5486400"/>
              <a:ext cx="1447800"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grpSp>
      <p:grpSp>
        <p:nvGrpSpPr>
          <p:cNvPr id="46" name="Group 45">
            <a:extLst>
              <a:ext uri="{FF2B5EF4-FFF2-40B4-BE49-F238E27FC236}">
                <a16:creationId xmlns:a16="http://schemas.microsoft.com/office/drawing/2014/main" id="{238151C5-C8E6-42B5-9CAD-1B18859A10B5}"/>
              </a:ext>
            </a:extLst>
          </p:cNvPr>
          <p:cNvGrpSpPr/>
          <p:nvPr/>
        </p:nvGrpSpPr>
        <p:grpSpPr>
          <a:xfrm>
            <a:off x="3655219" y="2590800"/>
            <a:ext cx="2362200" cy="1600200"/>
            <a:chOff x="6779419" y="3886200"/>
            <a:chExt cx="2362200" cy="1600200"/>
          </a:xfrm>
        </p:grpSpPr>
        <p:cxnSp>
          <p:nvCxnSpPr>
            <p:cNvPr id="47" name="Straight Connector 46">
              <a:extLst>
                <a:ext uri="{FF2B5EF4-FFF2-40B4-BE49-F238E27FC236}">
                  <a16:creationId xmlns:a16="http://schemas.microsoft.com/office/drawing/2014/main" id="{B3134059-555B-467F-ADFF-D53FCB7DE310}"/>
                </a:ext>
              </a:extLst>
            </p:cNvPr>
            <p:cNvCxnSpPr/>
            <p:nvPr/>
          </p:nvCxnSpPr>
          <p:spPr>
            <a:xfrm flipV="1">
              <a:off x="6779419" y="3886200"/>
              <a:ext cx="0" cy="160020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1885E4D7-AAE2-41DD-84C7-2A2375BEE4B0}"/>
                </a:ext>
              </a:extLst>
            </p:cNvPr>
            <p:cNvCxnSpPr/>
            <p:nvPr/>
          </p:nvCxnSpPr>
          <p:spPr>
            <a:xfrm flipV="1">
              <a:off x="7693819" y="3886200"/>
              <a:ext cx="0" cy="160020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49" name="Straight Connector 48">
              <a:extLst>
                <a:ext uri="{FF2B5EF4-FFF2-40B4-BE49-F238E27FC236}">
                  <a16:creationId xmlns:a16="http://schemas.microsoft.com/office/drawing/2014/main" id="{2650A827-D031-4BAD-8BF4-1F6AD5D02050}"/>
                </a:ext>
              </a:extLst>
            </p:cNvPr>
            <p:cNvCxnSpPr/>
            <p:nvPr/>
          </p:nvCxnSpPr>
          <p:spPr>
            <a:xfrm flipH="1">
              <a:off x="6779419" y="3886200"/>
              <a:ext cx="914400"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2EB63E14-91BA-4C32-9442-4263E9FB80E2}"/>
                </a:ext>
              </a:extLst>
            </p:cNvPr>
            <p:cNvCxnSpPr/>
            <p:nvPr/>
          </p:nvCxnSpPr>
          <p:spPr>
            <a:xfrm flipH="1">
              <a:off x="7693819" y="5486400"/>
              <a:ext cx="1447800"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grpSp>
      <p:cxnSp>
        <p:nvCxnSpPr>
          <p:cNvPr id="51" name="Straight Arrow Connector 50">
            <a:extLst>
              <a:ext uri="{FF2B5EF4-FFF2-40B4-BE49-F238E27FC236}">
                <a16:creationId xmlns:a16="http://schemas.microsoft.com/office/drawing/2014/main" id="{4FFDA6CB-E817-43F9-BD9C-A18B68EBB8FD}"/>
              </a:ext>
            </a:extLst>
          </p:cNvPr>
          <p:cNvCxnSpPr/>
          <p:nvPr/>
        </p:nvCxnSpPr>
        <p:spPr>
          <a:xfrm>
            <a:off x="1369219" y="4343400"/>
            <a:ext cx="2286000" cy="0"/>
          </a:xfrm>
          <a:prstGeom prst="straightConnector1">
            <a:avLst/>
          </a:prstGeom>
          <a:ln>
            <a:solidFill>
              <a:srgbClr val="00B0F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2" name="Straight Arrow Connector 51">
            <a:extLst>
              <a:ext uri="{FF2B5EF4-FFF2-40B4-BE49-F238E27FC236}">
                <a16:creationId xmlns:a16="http://schemas.microsoft.com/office/drawing/2014/main" id="{FC36C08D-489A-4A5D-BBD5-B9C3DECC3B3A}"/>
              </a:ext>
            </a:extLst>
          </p:cNvPr>
          <p:cNvCxnSpPr/>
          <p:nvPr/>
        </p:nvCxnSpPr>
        <p:spPr>
          <a:xfrm>
            <a:off x="1369219" y="4648200"/>
            <a:ext cx="838200" cy="0"/>
          </a:xfrm>
          <a:prstGeom prst="straightConnector1">
            <a:avLst/>
          </a:prstGeom>
          <a:ln>
            <a:solidFill>
              <a:srgbClr val="00B0F0"/>
            </a:solidFill>
            <a:tailEnd type="triangle"/>
          </a:ln>
          <a:effectLst/>
        </p:spPr>
        <p:style>
          <a:lnRef idx="2">
            <a:schemeClr val="accent1"/>
          </a:lnRef>
          <a:fillRef idx="0">
            <a:schemeClr val="accent1"/>
          </a:fillRef>
          <a:effectRef idx="1">
            <a:schemeClr val="accent1"/>
          </a:effectRef>
          <a:fontRef idx="minor">
            <a:schemeClr val="tx1"/>
          </a:fontRef>
        </p:style>
      </p:cxnSp>
      <p:sp>
        <p:nvSpPr>
          <p:cNvPr id="53" name="TextBox 52">
            <a:extLst>
              <a:ext uri="{FF2B5EF4-FFF2-40B4-BE49-F238E27FC236}">
                <a16:creationId xmlns:a16="http://schemas.microsoft.com/office/drawing/2014/main" id="{034226E4-45B4-43BD-8EA7-990A01B54CED}"/>
              </a:ext>
            </a:extLst>
          </p:cNvPr>
          <p:cNvSpPr txBox="1"/>
          <p:nvPr/>
        </p:nvSpPr>
        <p:spPr>
          <a:xfrm>
            <a:off x="2512219" y="4343400"/>
            <a:ext cx="1371600" cy="457200"/>
          </a:xfrm>
          <a:prstGeom prst="rect">
            <a:avLst/>
          </a:prstGeom>
        </p:spPr>
        <p:txBody>
          <a:bodyPr vert="horz" wrap="square" lIns="0" tIns="0" rIns="0" bIns="0" rtlCol="0" anchor="t">
            <a:normAutofit/>
          </a:bodyPr>
          <a:lstStyle/>
          <a:p>
            <a:r>
              <a:rPr lang="en-US" sz="2000" i="1" dirty="0"/>
              <a:t>20 ms (typ)</a:t>
            </a:r>
            <a:endParaRPr lang="en-US" sz="2000" i="1" baseline="-25000" dirty="0"/>
          </a:p>
        </p:txBody>
      </p:sp>
      <p:sp>
        <p:nvSpPr>
          <p:cNvPr id="54" name="TextBox 53">
            <a:extLst>
              <a:ext uri="{FF2B5EF4-FFF2-40B4-BE49-F238E27FC236}">
                <a16:creationId xmlns:a16="http://schemas.microsoft.com/office/drawing/2014/main" id="{D6C52723-0E74-43D5-B45E-45A6D05FD04F}"/>
              </a:ext>
            </a:extLst>
          </p:cNvPr>
          <p:cNvSpPr txBox="1"/>
          <p:nvPr/>
        </p:nvSpPr>
        <p:spPr>
          <a:xfrm>
            <a:off x="759619" y="2438400"/>
            <a:ext cx="762000" cy="457200"/>
          </a:xfrm>
          <a:prstGeom prst="rect">
            <a:avLst/>
          </a:prstGeom>
        </p:spPr>
        <p:txBody>
          <a:bodyPr vert="horz" wrap="square" lIns="0" tIns="0" rIns="0" bIns="0" rtlCol="0" anchor="t">
            <a:normAutofit/>
          </a:bodyPr>
          <a:lstStyle/>
          <a:p>
            <a:r>
              <a:rPr lang="en-US" sz="2000" i="1" dirty="0"/>
              <a:t>5 V</a:t>
            </a:r>
            <a:endParaRPr lang="en-US" sz="2000" i="1" baseline="-25000" dirty="0"/>
          </a:p>
        </p:txBody>
      </p:sp>
      <p:sp>
        <p:nvSpPr>
          <p:cNvPr id="55" name="TextBox 54">
            <a:extLst>
              <a:ext uri="{FF2B5EF4-FFF2-40B4-BE49-F238E27FC236}">
                <a16:creationId xmlns:a16="http://schemas.microsoft.com/office/drawing/2014/main" id="{84BFEF62-417E-4EA1-9A7E-0BB0127135D3}"/>
              </a:ext>
            </a:extLst>
          </p:cNvPr>
          <p:cNvSpPr txBox="1"/>
          <p:nvPr/>
        </p:nvSpPr>
        <p:spPr>
          <a:xfrm>
            <a:off x="1445419" y="4800600"/>
            <a:ext cx="1905000" cy="457200"/>
          </a:xfrm>
          <a:prstGeom prst="rect">
            <a:avLst/>
          </a:prstGeom>
        </p:spPr>
        <p:txBody>
          <a:bodyPr vert="horz" wrap="square" lIns="0" tIns="0" rIns="0" bIns="0" rtlCol="0" anchor="t">
            <a:normAutofit/>
          </a:bodyPr>
          <a:lstStyle/>
          <a:p>
            <a:r>
              <a:rPr lang="en-US" sz="2000" i="1" dirty="0"/>
              <a:t>0.5 – 3  ms (typ)</a:t>
            </a:r>
            <a:endParaRPr lang="en-US" sz="2000" i="1" baseline="-25000" dirty="0"/>
          </a:p>
        </p:txBody>
      </p:sp>
      <p:sp>
        <p:nvSpPr>
          <p:cNvPr id="56" name="Up Arrow 59">
            <a:extLst>
              <a:ext uri="{FF2B5EF4-FFF2-40B4-BE49-F238E27FC236}">
                <a16:creationId xmlns:a16="http://schemas.microsoft.com/office/drawing/2014/main" id="{755D7212-DBC1-48F9-91D6-D81CF0A927C3}"/>
              </a:ext>
            </a:extLst>
          </p:cNvPr>
          <p:cNvSpPr/>
          <p:nvPr/>
        </p:nvSpPr>
        <p:spPr>
          <a:xfrm rot="16200000">
            <a:off x="8343676" y="1940944"/>
            <a:ext cx="228600" cy="461513"/>
          </a:xfrm>
          <a:prstGeom prst="upArrow">
            <a:avLst/>
          </a:prstGeom>
          <a:solidFill>
            <a:srgbClr val="FF0000"/>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7" name="Up Arrow 60">
            <a:extLst>
              <a:ext uri="{FF2B5EF4-FFF2-40B4-BE49-F238E27FC236}">
                <a16:creationId xmlns:a16="http://schemas.microsoft.com/office/drawing/2014/main" id="{EE0C1EB1-5AA6-4930-855A-04A4469C624E}"/>
              </a:ext>
            </a:extLst>
          </p:cNvPr>
          <p:cNvSpPr/>
          <p:nvPr/>
        </p:nvSpPr>
        <p:spPr>
          <a:xfrm rot="5400000">
            <a:off x="10782076" y="1864744"/>
            <a:ext cx="228600" cy="461513"/>
          </a:xfrm>
          <a:prstGeom prst="upArrow">
            <a:avLst/>
          </a:prstGeom>
          <a:solidFill>
            <a:srgbClr val="FF0000"/>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8" name="TextBox 57">
            <a:extLst>
              <a:ext uri="{FF2B5EF4-FFF2-40B4-BE49-F238E27FC236}">
                <a16:creationId xmlns:a16="http://schemas.microsoft.com/office/drawing/2014/main" id="{3E89B986-CC72-4B9F-9B97-C9DCE2DB01B3}"/>
              </a:ext>
            </a:extLst>
          </p:cNvPr>
          <p:cNvSpPr txBox="1"/>
          <p:nvPr/>
        </p:nvSpPr>
        <p:spPr>
          <a:xfrm>
            <a:off x="7465219" y="1981200"/>
            <a:ext cx="838200" cy="381000"/>
          </a:xfrm>
          <a:prstGeom prst="rect">
            <a:avLst/>
          </a:prstGeom>
        </p:spPr>
        <p:txBody>
          <a:bodyPr vert="horz" wrap="square" lIns="0" tIns="0" rIns="0" bIns="0" rtlCol="0" anchor="t">
            <a:normAutofit/>
          </a:bodyPr>
          <a:lstStyle/>
          <a:p>
            <a:r>
              <a:rPr lang="en-US" dirty="0"/>
              <a:t>0.5 ms</a:t>
            </a:r>
          </a:p>
        </p:txBody>
      </p:sp>
      <p:sp>
        <p:nvSpPr>
          <p:cNvPr id="59" name="TextBox 58">
            <a:extLst>
              <a:ext uri="{FF2B5EF4-FFF2-40B4-BE49-F238E27FC236}">
                <a16:creationId xmlns:a16="http://schemas.microsoft.com/office/drawing/2014/main" id="{3374A848-EC00-4979-B328-E728ED02C410}"/>
              </a:ext>
            </a:extLst>
          </p:cNvPr>
          <p:cNvSpPr txBox="1"/>
          <p:nvPr/>
        </p:nvSpPr>
        <p:spPr>
          <a:xfrm>
            <a:off x="11275219" y="1905000"/>
            <a:ext cx="838200" cy="381000"/>
          </a:xfrm>
          <a:prstGeom prst="rect">
            <a:avLst/>
          </a:prstGeom>
        </p:spPr>
        <p:txBody>
          <a:bodyPr vert="horz" wrap="square" lIns="0" tIns="0" rIns="0" bIns="0" rtlCol="0" anchor="t">
            <a:normAutofit/>
          </a:bodyPr>
          <a:lstStyle/>
          <a:p>
            <a:r>
              <a:rPr lang="en-US" dirty="0"/>
              <a:t>3 ms</a:t>
            </a:r>
          </a:p>
        </p:txBody>
      </p:sp>
    </p:spTree>
    <p:extLst>
      <p:ext uri="{BB962C8B-B14F-4D97-AF65-F5344CB8AC3E}">
        <p14:creationId xmlns:p14="http://schemas.microsoft.com/office/powerpoint/2010/main" val="18395976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49C65-9D93-0940-A2D2-FDC728ABEBFC}"/>
              </a:ext>
            </a:extLst>
          </p:cNvPr>
          <p:cNvSpPr>
            <a:spLocks noGrp="1"/>
          </p:cNvSpPr>
          <p:nvPr>
            <p:ph type="title"/>
          </p:nvPr>
        </p:nvSpPr>
        <p:spPr/>
        <p:txBody>
          <a:bodyPr/>
          <a:lstStyle/>
          <a:p>
            <a:r>
              <a:rPr lang="en-US" dirty="0"/>
              <a:t>PWM using MCU</a:t>
            </a:r>
          </a:p>
        </p:txBody>
      </p:sp>
      <p:sp>
        <p:nvSpPr>
          <p:cNvPr id="3" name="Content Placeholder 2">
            <a:extLst>
              <a:ext uri="{FF2B5EF4-FFF2-40B4-BE49-F238E27FC236}">
                <a16:creationId xmlns:a16="http://schemas.microsoft.com/office/drawing/2014/main" id="{B2B7B049-B18C-714D-B2D8-47DBFC9F9B00}"/>
              </a:ext>
            </a:extLst>
          </p:cNvPr>
          <p:cNvSpPr>
            <a:spLocks noGrp="1"/>
          </p:cNvSpPr>
          <p:nvPr>
            <p:ph idx="1"/>
          </p:nvPr>
        </p:nvSpPr>
        <p:spPr/>
        <p:txBody>
          <a:bodyPr/>
          <a:lstStyle/>
          <a:p>
            <a:r>
              <a:rPr lang="en-US" dirty="0"/>
              <a:t>Usually MCUs have ability to configure PWM for use with the GPIOs</a:t>
            </a:r>
            <a:endParaRPr lang="en-US" altLang="en-US" dirty="0"/>
          </a:p>
          <a:p>
            <a:pPr lvl="1"/>
            <a:r>
              <a:rPr lang="en-IN" altLang="en-US" dirty="0"/>
              <a:t>Using timers to provide output PWM signal to both motors and servos</a:t>
            </a:r>
          </a:p>
          <a:p>
            <a:pPr lvl="1"/>
            <a:r>
              <a:rPr lang="en-IN" altLang="en-US" dirty="0"/>
              <a:t>Independent channels per timer</a:t>
            </a:r>
          </a:p>
          <a:p>
            <a:pPr lvl="1"/>
            <a:r>
              <a:rPr lang="en-IN" altLang="en-US" dirty="0"/>
              <a:t>Must be configured to assign timer and channel to a desired GPIO for output</a:t>
            </a:r>
            <a:endParaRPr lang="en-US" altLang="en-US" dirty="0"/>
          </a:p>
        </p:txBody>
      </p:sp>
    </p:spTree>
    <p:extLst>
      <p:ext uri="{BB962C8B-B14F-4D97-AF65-F5344CB8AC3E}">
        <p14:creationId xmlns:p14="http://schemas.microsoft.com/office/powerpoint/2010/main" val="30678333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49C65-9D93-0940-A2D2-FDC728ABEBFC}"/>
              </a:ext>
            </a:extLst>
          </p:cNvPr>
          <p:cNvSpPr>
            <a:spLocks noGrp="1"/>
          </p:cNvSpPr>
          <p:nvPr>
            <p:ph type="title"/>
          </p:nvPr>
        </p:nvSpPr>
        <p:spPr/>
        <p:txBody>
          <a:bodyPr/>
          <a:lstStyle/>
          <a:p>
            <a:r>
              <a:rPr lang="en-US" dirty="0"/>
              <a:t>Summary:  PWM Motor and Servo Control</a:t>
            </a:r>
          </a:p>
        </p:txBody>
      </p:sp>
      <p:sp>
        <p:nvSpPr>
          <p:cNvPr id="3" name="Content Placeholder 2">
            <a:extLst>
              <a:ext uri="{FF2B5EF4-FFF2-40B4-BE49-F238E27FC236}">
                <a16:creationId xmlns:a16="http://schemas.microsoft.com/office/drawing/2014/main" id="{B2B7B049-B18C-714D-B2D8-47DBFC9F9B00}"/>
              </a:ext>
            </a:extLst>
          </p:cNvPr>
          <p:cNvSpPr>
            <a:spLocks noGrp="1"/>
          </p:cNvSpPr>
          <p:nvPr>
            <p:ph idx="1"/>
          </p:nvPr>
        </p:nvSpPr>
        <p:spPr/>
        <p:txBody>
          <a:bodyPr/>
          <a:lstStyle/>
          <a:p>
            <a:r>
              <a:rPr lang="en-US" dirty="0"/>
              <a:t>Pulse-width modulation (PWM) is an efficient way to control power, and thus torque, of the motors</a:t>
            </a:r>
            <a:endParaRPr lang="en-US" altLang="en-US" dirty="0"/>
          </a:p>
          <a:p>
            <a:pPr lvl="1"/>
            <a:r>
              <a:rPr lang="en-US" dirty="0"/>
              <a:t>Can be used for velocity control</a:t>
            </a:r>
          </a:p>
          <a:p>
            <a:pPr lvl="1"/>
            <a:r>
              <a:rPr lang="en-US" dirty="0"/>
              <a:t>Avoids power drop over the FETs</a:t>
            </a:r>
          </a:p>
          <a:p>
            <a:pPr lvl="1"/>
            <a:r>
              <a:rPr lang="en-US" b="1" dirty="0"/>
              <a:t>PWM duty-cycle </a:t>
            </a:r>
            <a:r>
              <a:rPr lang="en-US" dirty="0"/>
              <a:t>control the power</a:t>
            </a:r>
          </a:p>
          <a:p>
            <a:r>
              <a:rPr lang="en-US" dirty="0"/>
              <a:t>Servos use an input pulse-train to control the direction of the output shaft</a:t>
            </a:r>
            <a:endParaRPr lang="en-US" altLang="en-US" dirty="0"/>
          </a:p>
          <a:p>
            <a:pPr lvl="1"/>
            <a:r>
              <a:rPr lang="en-US" dirty="0"/>
              <a:t>Can use PWM for control the direction of the servo</a:t>
            </a:r>
          </a:p>
          <a:p>
            <a:pPr lvl="1"/>
            <a:r>
              <a:rPr lang="en-US" b="1" dirty="0"/>
              <a:t>PWM pulse duration</a:t>
            </a:r>
            <a:r>
              <a:rPr lang="en-US" dirty="0"/>
              <a:t> controls the direction</a:t>
            </a:r>
          </a:p>
          <a:p>
            <a:pPr lvl="1"/>
            <a:r>
              <a:rPr lang="en-US" dirty="0"/>
              <a:t>Must be calibrated</a:t>
            </a:r>
          </a:p>
          <a:p>
            <a:pPr lvl="1"/>
            <a:endParaRPr lang="en-US" altLang="en-US" dirty="0"/>
          </a:p>
        </p:txBody>
      </p:sp>
    </p:spTree>
    <p:extLst>
      <p:ext uri="{BB962C8B-B14F-4D97-AF65-F5344CB8AC3E}">
        <p14:creationId xmlns:p14="http://schemas.microsoft.com/office/powerpoint/2010/main" val="40366095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49C65-9D93-0940-A2D2-FDC728ABEBFC}"/>
              </a:ext>
            </a:extLst>
          </p:cNvPr>
          <p:cNvSpPr>
            <a:spLocks noGrp="1"/>
          </p:cNvSpPr>
          <p:nvPr>
            <p:ph type="title"/>
          </p:nvPr>
        </p:nvSpPr>
        <p:spPr/>
        <p:txBody>
          <a:bodyPr/>
          <a:lstStyle/>
          <a:p>
            <a:r>
              <a:rPr lang="en-US" dirty="0"/>
              <a:t>Motor Controller Topologies</a:t>
            </a:r>
          </a:p>
        </p:txBody>
      </p:sp>
      <p:sp>
        <p:nvSpPr>
          <p:cNvPr id="3" name="Content Placeholder 2">
            <a:extLst>
              <a:ext uri="{FF2B5EF4-FFF2-40B4-BE49-F238E27FC236}">
                <a16:creationId xmlns:a16="http://schemas.microsoft.com/office/drawing/2014/main" id="{B2B7B049-B18C-714D-B2D8-47DBFC9F9B00}"/>
              </a:ext>
            </a:extLst>
          </p:cNvPr>
          <p:cNvSpPr>
            <a:spLocks noGrp="1"/>
          </p:cNvSpPr>
          <p:nvPr>
            <p:ph idx="1"/>
          </p:nvPr>
        </p:nvSpPr>
        <p:spPr>
          <a:xfrm>
            <a:off x="479425" y="1171111"/>
            <a:ext cx="5606952" cy="4086225"/>
          </a:xfrm>
        </p:spPr>
        <p:txBody>
          <a:bodyPr/>
          <a:lstStyle/>
          <a:p>
            <a:r>
              <a:rPr lang="en-US" dirty="0"/>
              <a:t>Single FET motor controllers have the simplest topology</a:t>
            </a:r>
            <a:endParaRPr lang="en-US" altLang="en-US" dirty="0"/>
          </a:p>
          <a:p>
            <a:pPr lvl="1"/>
            <a:r>
              <a:rPr lang="en-US" dirty="0"/>
              <a:t>Can only accelerate, and coast to stop</a:t>
            </a:r>
          </a:p>
          <a:p>
            <a:r>
              <a:rPr lang="en-US" dirty="0"/>
              <a:t>Other topologies allow for:</a:t>
            </a:r>
            <a:endParaRPr lang="en-US" altLang="en-US" dirty="0"/>
          </a:p>
          <a:p>
            <a:pPr lvl="1"/>
            <a:r>
              <a:rPr lang="en-US" dirty="0"/>
              <a:t>Braking</a:t>
            </a:r>
          </a:p>
          <a:p>
            <a:pPr lvl="1"/>
            <a:r>
              <a:rPr lang="en-US" dirty="0"/>
              <a:t>Backwards motion</a:t>
            </a:r>
            <a:endParaRPr lang="en-US" altLang="en-US" dirty="0"/>
          </a:p>
          <a:p>
            <a:r>
              <a:rPr lang="en-US" dirty="0"/>
              <a:t>Most common, full H-bridge</a:t>
            </a:r>
          </a:p>
          <a:p>
            <a:r>
              <a:rPr lang="en-US" dirty="0"/>
              <a:t>Possible to use a half-bridge to simplify the controller design</a:t>
            </a:r>
            <a:endParaRPr lang="en-US" altLang="en-US" dirty="0"/>
          </a:p>
          <a:p>
            <a:pPr lvl="1"/>
            <a:endParaRPr lang="en-US" altLang="en-US" dirty="0"/>
          </a:p>
        </p:txBody>
      </p:sp>
      <p:grpSp>
        <p:nvGrpSpPr>
          <p:cNvPr id="4" name="Group 3">
            <a:extLst>
              <a:ext uri="{FF2B5EF4-FFF2-40B4-BE49-F238E27FC236}">
                <a16:creationId xmlns:a16="http://schemas.microsoft.com/office/drawing/2014/main" id="{AEDA2777-502C-427C-8C3A-D0E4B70E20D0}"/>
              </a:ext>
            </a:extLst>
          </p:cNvPr>
          <p:cNvGrpSpPr/>
          <p:nvPr/>
        </p:nvGrpSpPr>
        <p:grpSpPr>
          <a:xfrm rot="5400000">
            <a:off x="8081022" y="2051197"/>
            <a:ext cx="1752599" cy="393405"/>
            <a:chOff x="8195320" y="2752060"/>
            <a:chExt cx="1752599" cy="393405"/>
          </a:xfrm>
        </p:grpSpPr>
        <p:sp>
          <p:nvSpPr>
            <p:cNvPr id="5" name="Rectangle 4">
              <a:extLst>
                <a:ext uri="{FF2B5EF4-FFF2-40B4-BE49-F238E27FC236}">
                  <a16:creationId xmlns:a16="http://schemas.microsoft.com/office/drawing/2014/main" id="{DA6281FA-796F-4427-BC9E-47398B1B15C6}"/>
                </a:ext>
              </a:extLst>
            </p:cNvPr>
            <p:cNvSpPr/>
            <p:nvPr/>
          </p:nvSpPr>
          <p:spPr>
            <a:xfrm>
              <a:off x="8629485" y="2808766"/>
              <a:ext cx="276447" cy="25518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6" name="Rectangle 5">
              <a:extLst>
                <a:ext uri="{FF2B5EF4-FFF2-40B4-BE49-F238E27FC236}">
                  <a16:creationId xmlns:a16="http://schemas.microsoft.com/office/drawing/2014/main" id="{E26FEE91-B91C-4CC5-9325-583AAF4BCD5D}"/>
                </a:ext>
              </a:extLst>
            </p:cNvPr>
            <p:cNvSpPr/>
            <p:nvPr/>
          </p:nvSpPr>
          <p:spPr>
            <a:xfrm>
              <a:off x="9083141" y="2805223"/>
              <a:ext cx="276447" cy="25518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7" name="Oval 6">
              <a:extLst>
                <a:ext uri="{FF2B5EF4-FFF2-40B4-BE49-F238E27FC236}">
                  <a16:creationId xmlns:a16="http://schemas.microsoft.com/office/drawing/2014/main" id="{6607854D-E439-41EA-BA86-45DC788D2FD4}"/>
                </a:ext>
              </a:extLst>
            </p:cNvPr>
            <p:cNvSpPr/>
            <p:nvPr/>
          </p:nvSpPr>
          <p:spPr>
            <a:xfrm>
              <a:off x="8806694" y="2752060"/>
              <a:ext cx="393405" cy="39340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cxnSp>
          <p:nvCxnSpPr>
            <p:cNvPr id="8" name="Straight Connector 7">
              <a:extLst>
                <a:ext uri="{FF2B5EF4-FFF2-40B4-BE49-F238E27FC236}">
                  <a16:creationId xmlns:a16="http://schemas.microsoft.com/office/drawing/2014/main" id="{72C5AE31-B22E-4B1D-823C-E8F2E2AA9620}"/>
                </a:ext>
              </a:extLst>
            </p:cNvPr>
            <p:cNvCxnSpPr>
              <a:stCxn id="6" idx="3"/>
            </p:cNvCxnSpPr>
            <p:nvPr/>
          </p:nvCxnSpPr>
          <p:spPr>
            <a:xfrm rot="16200000">
              <a:off x="9653754" y="2638648"/>
              <a:ext cx="0" cy="58833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26F0BB16-47D9-49A0-AE9B-355182910A31}"/>
                </a:ext>
              </a:extLst>
            </p:cNvPr>
            <p:cNvCxnSpPr/>
            <p:nvPr/>
          </p:nvCxnSpPr>
          <p:spPr>
            <a:xfrm rot="16200000">
              <a:off x="8423035" y="2719275"/>
              <a:ext cx="0" cy="45542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0" name="TextBox 9">
            <a:extLst>
              <a:ext uri="{FF2B5EF4-FFF2-40B4-BE49-F238E27FC236}">
                <a16:creationId xmlns:a16="http://schemas.microsoft.com/office/drawing/2014/main" id="{F6BEFA04-0B65-4C17-9221-B0CBCFC135FE}"/>
              </a:ext>
            </a:extLst>
          </p:cNvPr>
          <p:cNvSpPr txBox="1"/>
          <p:nvPr/>
        </p:nvSpPr>
        <p:spPr>
          <a:xfrm>
            <a:off x="8760619" y="1981200"/>
            <a:ext cx="425302" cy="369332"/>
          </a:xfrm>
          <a:prstGeom prst="rect">
            <a:avLst/>
          </a:prstGeom>
          <a:noFill/>
        </p:spPr>
        <p:txBody>
          <a:bodyPr wrap="square" rtlCol="0">
            <a:spAutoFit/>
          </a:bodyPr>
          <a:lstStyle/>
          <a:p>
            <a:r>
              <a:rPr lang="en-US" dirty="0"/>
              <a:t>M</a:t>
            </a:r>
          </a:p>
        </p:txBody>
      </p:sp>
      <p:cxnSp>
        <p:nvCxnSpPr>
          <p:cNvPr id="11" name="Straight Connector 10">
            <a:extLst>
              <a:ext uri="{FF2B5EF4-FFF2-40B4-BE49-F238E27FC236}">
                <a16:creationId xmlns:a16="http://schemas.microsoft.com/office/drawing/2014/main" id="{E8911E7D-C4C6-4701-9D27-988141B5105C}"/>
              </a:ext>
            </a:extLst>
          </p:cNvPr>
          <p:cNvCxnSpPr/>
          <p:nvPr/>
        </p:nvCxnSpPr>
        <p:spPr>
          <a:xfrm flipH="1">
            <a:off x="7922419" y="3886200"/>
            <a:ext cx="539932" cy="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9C7D52AB-DA0A-4033-896F-CFBA8E4BFBF8}"/>
              </a:ext>
            </a:extLst>
          </p:cNvPr>
          <p:cNvGrpSpPr/>
          <p:nvPr/>
        </p:nvGrpSpPr>
        <p:grpSpPr>
          <a:xfrm>
            <a:off x="8384972" y="3124200"/>
            <a:ext cx="566057" cy="1506583"/>
            <a:chOff x="762000" y="1210491"/>
            <a:chExt cx="566057" cy="1506583"/>
          </a:xfrm>
        </p:grpSpPr>
        <p:cxnSp>
          <p:nvCxnSpPr>
            <p:cNvPr id="13" name="Straight Connector 12">
              <a:extLst>
                <a:ext uri="{FF2B5EF4-FFF2-40B4-BE49-F238E27FC236}">
                  <a16:creationId xmlns:a16="http://schemas.microsoft.com/office/drawing/2014/main" id="{99C5A1F6-8D77-46B5-B1CB-E54A7A9B66D6}"/>
                </a:ext>
              </a:extLst>
            </p:cNvPr>
            <p:cNvCxnSpPr/>
            <p:nvPr/>
          </p:nvCxnSpPr>
          <p:spPr>
            <a:xfrm>
              <a:off x="1322235" y="1994263"/>
              <a:ext cx="0" cy="722811"/>
            </a:xfrm>
            <a:prstGeom prst="line">
              <a:avLst/>
            </a:prstGeom>
            <a:ln w="19050">
              <a:solidFill>
                <a:schemeClr val="tx1"/>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6E55E98-7C2E-423C-BFE7-7FE595C57F6D}"/>
                </a:ext>
              </a:extLst>
            </p:cNvPr>
            <p:cNvCxnSpPr/>
            <p:nvPr/>
          </p:nvCxnSpPr>
          <p:spPr>
            <a:xfrm flipV="1">
              <a:off x="1079863" y="1724297"/>
              <a:ext cx="0" cy="470263"/>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F392232F-4F24-4606-991D-70650BE47E8E}"/>
                </a:ext>
              </a:extLst>
            </p:cNvPr>
            <p:cNvCxnSpPr/>
            <p:nvPr/>
          </p:nvCxnSpPr>
          <p:spPr>
            <a:xfrm flipH="1">
              <a:off x="1088571" y="2185851"/>
              <a:ext cx="235132" cy="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E8465A7E-7573-4D2A-B098-5973FF2E5310}"/>
                </a:ext>
              </a:extLst>
            </p:cNvPr>
            <p:cNvCxnSpPr/>
            <p:nvPr/>
          </p:nvCxnSpPr>
          <p:spPr>
            <a:xfrm flipH="1">
              <a:off x="1075508" y="1737359"/>
              <a:ext cx="235132" cy="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34AA83BF-7DE9-4C2E-98B5-F0A399D96F13}"/>
                </a:ext>
              </a:extLst>
            </p:cNvPr>
            <p:cNvCxnSpPr/>
            <p:nvPr/>
          </p:nvCxnSpPr>
          <p:spPr>
            <a:xfrm flipH="1">
              <a:off x="1092925" y="1981200"/>
              <a:ext cx="235132" cy="0"/>
            </a:xfrm>
            <a:prstGeom prst="line">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C4E81437-93A1-49A9-99F9-362BA424C776}"/>
                </a:ext>
              </a:extLst>
            </p:cNvPr>
            <p:cNvCxnSpPr/>
            <p:nvPr/>
          </p:nvCxnSpPr>
          <p:spPr>
            <a:xfrm flipV="1">
              <a:off x="997132" y="1728651"/>
              <a:ext cx="0" cy="470263"/>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CB86D682-425E-4231-8584-664D0CCF7AB9}"/>
                </a:ext>
              </a:extLst>
            </p:cNvPr>
            <p:cNvCxnSpPr/>
            <p:nvPr/>
          </p:nvCxnSpPr>
          <p:spPr>
            <a:xfrm flipH="1">
              <a:off x="762000" y="1972489"/>
              <a:ext cx="235132" cy="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AC05312-DC34-41E8-904C-5EF9BB802D48}"/>
                </a:ext>
              </a:extLst>
            </p:cNvPr>
            <p:cNvCxnSpPr/>
            <p:nvPr/>
          </p:nvCxnSpPr>
          <p:spPr>
            <a:xfrm flipV="1">
              <a:off x="1317881" y="1210491"/>
              <a:ext cx="0" cy="524259"/>
            </a:xfrm>
            <a:prstGeom prst="line">
              <a:avLst/>
            </a:prstGeom>
            <a:ln w="19050">
              <a:solidFill>
                <a:schemeClr val="tx1"/>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grpSp>
      <p:cxnSp>
        <p:nvCxnSpPr>
          <p:cNvPr id="21" name="Straight Connector 20">
            <a:extLst>
              <a:ext uri="{FF2B5EF4-FFF2-40B4-BE49-F238E27FC236}">
                <a16:creationId xmlns:a16="http://schemas.microsoft.com/office/drawing/2014/main" id="{E9DDD61D-1CA7-4CFB-8E11-C1BFEB32EA5A}"/>
              </a:ext>
            </a:extLst>
          </p:cNvPr>
          <p:cNvCxnSpPr/>
          <p:nvPr/>
        </p:nvCxnSpPr>
        <p:spPr>
          <a:xfrm flipH="1">
            <a:off x="8989219" y="1371600"/>
            <a:ext cx="1540240" cy="0"/>
          </a:xfrm>
          <a:prstGeom prst="line">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nvGrpSpPr>
          <p:cNvPr id="22" name="Group 21">
            <a:extLst>
              <a:ext uri="{FF2B5EF4-FFF2-40B4-BE49-F238E27FC236}">
                <a16:creationId xmlns:a16="http://schemas.microsoft.com/office/drawing/2014/main" id="{32A84361-38D0-4E3A-BB84-F354542D6A3C}"/>
              </a:ext>
            </a:extLst>
          </p:cNvPr>
          <p:cNvGrpSpPr/>
          <p:nvPr/>
        </p:nvGrpSpPr>
        <p:grpSpPr>
          <a:xfrm>
            <a:off x="9716855" y="2659726"/>
            <a:ext cx="1098752" cy="716701"/>
            <a:chOff x="869858" y="1721378"/>
            <a:chExt cx="1098752" cy="716701"/>
          </a:xfrm>
        </p:grpSpPr>
        <p:sp>
          <p:nvSpPr>
            <p:cNvPr id="23" name="Oval 22">
              <a:extLst>
                <a:ext uri="{FF2B5EF4-FFF2-40B4-BE49-F238E27FC236}">
                  <a16:creationId xmlns:a16="http://schemas.microsoft.com/office/drawing/2014/main" id="{8E8C367B-DE3B-483C-89D1-05C86B10D3A7}"/>
                </a:ext>
              </a:extLst>
            </p:cNvPr>
            <p:cNvSpPr/>
            <p:nvPr/>
          </p:nvSpPr>
          <p:spPr>
            <a:xfrm>
              <a:off x="1359010" y="1734627"/>
              <a:ext cx="609600" cy="609600"/>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Box 23">
              <a:extLst>
                <a:ext uri="{FF2B5EF4-FFF2-40B4-BE49-F238E27FC236}">
                  <a16:creationId xmlns:a16="http://schemas.microsoft.com/office/drawing/2014/main" id="{3A0EFA19-4829-41EA-A516-945C9C6F3012}"/>
                </a:ext>
              </a:extLst>
            </p:cNvPr>
            <p:cNvSpPr txBox="1"/>
            <p:nvPr/>
          </p:nvSpPr>
          <p:spPr>
            <a:xfrm>
              <a:off x="1519028" y="1721378"/>
              <a:ext cx="400878" cy="373712"/>
            </a:xfrm>
            <a:prstGeom prst="rect">
              <a:avLst/>
            </a:prstGeom>
            <a:noFill/>
          </p:spPr>
          <p:txBody>
            <a:bodyPr wrap="square" rtlCol="0">
              <a:spAutoFit/>
            </a:bodyPr>
            <a:lstStyle/>
            <a:p>
              <a:r>
                <a:rPr lang="en-US" dirty="0"/>
                <a:t>+</a:t>
              </a:r>
            </a:p>
          </p:txBody>
        </p:sp>
        <p:sp>
          <p:nvSpPr>
            <p:cNvPr id="25" name="TextBox 24">
              <a:extLst>
                <a:ext uri="{FF2B5EF4-FFF2-40B4-BE49-F238E27FC236}">
                  <a16:creationId xmlns:a16="http://schemas.microsoft.com/office/drawing/2014/main" id="{585788A6-9BCF-4681-8F77-1DE4638DE815}"/>
                </a:ext>
              </a:extLst>
            </p:cNvPr>
            <p:cNvSpPr txBox="1"/>
            <p:nvPr/>
          </p:nvSpPr>
          <p:spPr>
            <a:xfrm>
              <a:off x="1516379" y="1914859"/>
              <a:ext cx="400878" cy="523220"/>
            </a:xfrm>
            <a:prstGeom prst="rect">
              <a:avLst/>
            </a:prstGeom>
            <a:noFill/>
          </p:spPr>
          <p:txBody>
            <a:bodyPr wrap="square" rtlCol="0">
              <a:spAutoFit/>
            </a:bodyPr>
            <a:lstStyle/>
            <a:p>
              <a:r>
                <a:rPr lang="en-US" sz="2800" dirty="0"/>
                <a:t>-</a:t>
              </a:r>
            </a:p>
          </p:txBody>
        </p:sp>
        <p:sp>
          <p:nvSpPr>
            <p:cNvPr id="26" name="TextBox 25">
              <a:extLst>
                <a:ext uri="{FF2B5EF4-FFF2-40B4-BE49-F238E27FC236}">
                  <a16:creationId xmlns:a16="http://schemas.microsoft.com/office/drawing/2014/main" id="{613A1C63-9E98-47CC-91F1-971038B20137}"/>
                </a:ext>
              </a:extLst>
            </p:cNvPr>
            <p:cNvSpPr txBox="1"/>
            <p:nvPr/>
          </p:nvSpPr>
          <p:spPr>
            <a:xfrm>
              <a:off x="869858" y="1823039"/>
              <a:ext cx="531080" cy="369332"/>
            </a:xfrm>
            <a:prstGeom prst="rect">
              <a:avLst/>
            </a:prstGeom>
            <a:noFill/>
          </p:spPr>
          <p:txBody>
            <a:bodyPr wrap="square" rtlCol="0">
              <a:spAutoFit/>
            </a:bodyPr>
            <a:lstStyle/>
            <a:p>
              <a:r>
                <a:rPr lang="en-US" dirty="0"/>
                <a:t>V</a:t>
              </a:r>
              <a:r>
                <a:rPr lang="en-US" baseline="-25000" dirty="0"/>
                <a:t>bat</a:t>
              </a:r>
            </a:p>
          </p:txBody>
        </p:sp>
      </p:grpSp>
      <p:cxnSp>
        <p:nvCxnSpPr>
          <p:cNvPr id="27" name="Straight Connector 26">
            <a:extLst>
              <a:ext uri="{FF2B5EF4-FFF2-40B4-BE49-F238E27FC236}">
                <a16:creationId xmlns:a16="http://schemas.microsoft.com/office/drawing/2014/main" id="{168CAD62-1CDC-4410-BB4D-4AB17D2498FD}"/>
              </a:ext>
            </a:extLst>
          </p:cNvPr>
          <p:cNvCxnSpPr/>
          <p:nvPr/>
        </p:nvCxnSpPr>
        <p:spPr>
          <a:xfrm flipV="1">
            <a:off x="10508865" y="1371600"/>
            <a:ext cx="0" cy="1288438"/>
          </a:xfrm>
          <a:prstGeom prst="line">
            <a:avLst/>
          </a:prstGeom>
          <a:ln w="19050">
            <a:solidFill>
              <a:schemeClr val="tx1"/>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C478159-A8A6-4B8A-9395-0E998FF3B498}"/>
              </a:ext>
            </a:extLst>
          </p:cNvPr>
          <p:cNvCxnSpPr/>
          <p:nvPr/>
        </p:nvCxnSpPr>
        <p:spPr>
          <a:xfrm>
            <a:off x="10513219" y="3276600"/>
            <a:ext cx="0" cy="1371600"/>
          </a:xfrm>
          <a:prstGeom prst="line">
            <a:avLst/>
          </a:prstGeom>
          <a:ln w="19050">
            <a:solidFill>
              <a:schemeClr val="tx1"/>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grpSp>
        <p:nvGrpSpPr>
          <p:cNvPr id="29" name="Group 28">
            <a:extLst>
              <a:ext uri="{FF2B5EF4-FFF2-40B4-BE49-F238E27FC236}">
                <a16:creationId xmlns:a16="http://schemas.microsoft.com/office/drawing/2014/main" id="{EF67903C-E365-41A4-905D-66915ABB7F37}"/>
              </a:ext>
            </a:extLst>
          </p:cNvPr>
          <p:cNvGrpSpPr/>
          <p:nvPr/>
        </p:nvGrpSpPr>
        <p:grpSpPr>
          <a:xfrm>
            <a:off x="8760619" y="4648200"/>
            <a:ext cx="374371" cy="393942"/>
            <a:chOff x="1511458" y="6156960"/>
            <a:chExt cx="374371" cy="393942"/>
          </a:xfrm>
        </p:grpSpPr>
        <p:cxnSp>
          <p:nvCxnSpPr>
            <p:cNvPr id="30" name="Straight Connector 29">
              <a:extLst>
                <a:ext uri="{FF2B5EF4-FFF2-40B4-BE49-F238E27FC236}">
                  <a16:creationId xmlns:a16="http://schemas.microsoft.com/office/drawing/2014/main" id="{19EBF5D4-7E75-4446-AF56-F06259C026E6}"/>
                </a:ext>
              </a:extLst>
            </p:cNvPr>
            <p:cNvCxnSpPr/>
            <p:nvPr/>
          </p:nvCxnSpPr>
          <p:spPr>
            <a:xfrm flipH="1" flipV="1">
              <a:off x="1698171" y="6156960"/>
              <a:ext cx="473" cy="26406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1" name="Group 30">
              <a:extLst>
                <a:ext uri="{FF2B5EF4-FFF2-40B4-BE49-F238E27FC236}">
                  <a16:creationId xmlns:a16="http://schemas.microsoft.com/office/drawing/2014/main" id="{7B80ED2F-4AE8-47F6-BCA9-4F7E86B9A821}"/>
                </a:ext>
              </a:extLst>
            </p:cNvPr>
            <p:cNvGrpSpPr/>
            <p:nvPr/>
          </p:nvGrpSpPr>
          <p:grpSpPr>
            <a:xfrm>
              <a:off x="1511458" y="6421025"/>
              <a:ext cx="374371" cy="129877"/>
              <a:chOff x="1489214" y="3057613"/>
              <a:chExt cx="374371" cy="129877"/>
            </a:xfrm>
          </p:grpSpPr>
          <p:cxnSp>
            <p:nvCxnSpPr>
              <p:cNvPr id="32" name="Straight Connector 31">
                <a:extLst>
                  <a:ext uri="{FF2B5EF4-FFF2-40B4-BE49-F238E27FC236}">
                    <a16:creationId xmlns:a16="http://schemas.microsoft.com/office/drawing/2014/main" id="{F5586BEB-5194-4086-AAB1-459CFED35CDF}"/>
                  </a:ext>
                </a:extLst>
              </p:cNvPr>
              <p:cNvCxnSpPr/>
              <p:nvPr/>
            </p:nvCxnSpPr>
            <p:spPr>
              <a:xfrm rot="16200000" flipV="1">
                <a:off x="1676400" y="2870427"/>
                <a:ext cx="0" cy="37437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CAB2F669-1901-4DCA-B799-104A03588DC9}"/>
                  </a:ext>
                </a:extLst>
              </p:cNvPr>
              <p:cNvCxnSpPr/>
              <p:nvPr/>
            </p:nvCxnSpPr>
            <p:spPr>
              <a:xfrm flipH="1">
                <a:off x="1555477" y="3126527"/>
                <a:ext cx="24184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7332512-D20B-4B5F-8893-BD50F4224774}"/>
                  </a:ext>
                </a:extLst>
              </p:cNvPr>
              <p:cNvCxnSpPr/>
              <p:nvPr/>
            </p:nvCxnSpPr>
            <p:spPr>
              <a:xfrm flipH="1">
                <a:off x="1630020" y="3187490"/>
                <a:ext cx="92761"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35" name="TextBox 34">
            <a:extLst>
              <a:ext uri="{FF2B5EF4-FFF2-40B4-BE49-F238E27FC236}">
                <a16:creationId xmlns:a16="http://schemas.microsoft.com/office/drawing/2014/main" id="{9F4A9819-2202-4965-84E7-F5E5DE286B3D}"/>
              </a:ext>
            </a:extLst>
          </p:cNvPr>
          <p:cNvSpPr txBox="1"/>
          <p:nvPr/>
        </p:nvSpPr>
        <p:spPr>
          <a:xfrm>
            <a:off x="8074819" y="5329106"/>
            <a:ext cx="3412411" cy="369332"/>
          </a:xfrm>
          <a:prstGeom prst="rect">
            <a:avLst/>
          </a:prstGeom>
          <a:noFill/>
        </p:spPr>
        <p:txBody>
          <a:bodyPr wrap="square" rtlCol="0">
            <a:spAutoFit/>
          </a:bodyPr>
          <a:lstStyle/>
          <a:p>
            <a:pPr algn="ctr"/>
            <a:r>
              <a:rPr lang="en-US" dirty="0"/>
              <a:t>single transistor controller</a:t>
            </a:r>
          </a:p>
        </p:txBody>
      </p:sp>
      <p:cxnSp>
        <p:nvCxnSpPr>
          <p:cNvPr id="36" name="Straight Connector 35">
            <a:extLst>
              <a:ext uri="{FF2B5EF4-FFF2-40B4-BE49-F238E27FC236}">
                <a16:creationId xmlns:a16="http://schemas.microsoft.com/office/drawing/2014/main" id="{05EA3BB0-9B42-4B3E-914D-39394FD5850B}"/>
              </a:ext>
            </a:extLst>
          </p:cNvPr>
          <p:cNvCxnSpPr>
            <a:endCxn id="38" idx="3"/>
          </p:cNvCxnSpPr>
          <p:nvPr/>
        </p:nvCxnSpPr>
        <p:spPr>
          <a:xfrm flipH="1">
            <a:off x="6855619" y="3886200"/>
            <a:ext cx="539932" cy="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9B579B1E-16BA-4DD8-98F5-DE848411DED9}"/>
              </a:ext>
            </a:extLst>
          </p:cNvPr>
          <p:cNvGrpSpPr/>
          <p:nvPr/>
        </p:nvGrpSpPr>
        <p:grpSpPr>
          <a:xfrm>
            <a:off x="6093619" y="3733800"/>
            <a:ext cx="762000" cy="381000"/>
            <a:chOff x="7160419" y="3733800"/>
            <a:chExt cx="762000" cy="381000"/>
          </a:xfrm>
        </p:grpSpPr>
        <p:sp>
          <p:nvSpPr>
            <p:cNvPr id="38" name="Pentagon 45">
              <a:extLst>
                <a:ext uri="{FF2B5EF4-FFF2-40B4-BE49-F238E27FC236}">
                  <a16:creationId xmlns:a16="http://schemas.microsoft.com/office/drawing/2014/main" id="{A8783B9F-A0DC-4488-A3C6-E810F3B48128}"/>
                </a:ext>
              </a:extLst>
            </p:cNvPr>
            <p:cNvSpPr/>
            <p:nvPr/>
          </p:nvSpPr>
          <p:spPr>
            <a:xfrm>
              <a:off x="7160419" y="3733800"/>
              <a:ext cx="762000" cy="304800"/>
            </a:xfrm>
            <a:prstGeom prst="homePlat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9" name="TextBox 38">
              <a:extLst>
                <a:ext uri="{FF2B5EF4-FFF2-40B4-BE49-F238E27FC236}">
                  <a16:creationId xmlns:a16="http://schemas.microsoft.com/office/drawing/2014/main" id="{059E8943-6C2D-4F63-9F3F-DBA9EB982F5B}"/>
                </a:ext>
              </a:extLst>
            </p:cNvPr>
            <p:cNvSpPr txBox="1"/>
            <p:nvPr/>
          </p:nvSpPr>
          <p:spPr>
            <a:xfrm>
              <a:off x="7236619" y="3733800"/>
              <a:ext cx="685800" cy="381000"/>
            </a:xfrm>
            <a:prstGeom prst="rect">
              <a:avLst/>
            </a:prstGeom>
            <a:ln>
              <a:noFill/>
            </a:ln>
          </p:spPr>
          <p:txBody>
            <a:bodyPr vert="horz" wrap="square" lIns="0" tIns="0" rIns="0" bIns="0" rtlCol="0" anchor="t">
              <a:normAutofit/>
            </a:bodyPr>
            <a:lstStyle/>
            <a:p>
              <a:r>
                <a:rPr lang="en-US" dirty="0"/>
                <a:t>MCU</a:t>
              </a:r>
            </a:p>
          </p:txBody>
        </p:sp>
      </p:grpSp>
      <p:sp>
        <p:nvSpPr>
          <p:cNvPr id="40" name="Isosceles Triangle 39">
            <a:extLst>
              <a:ext uri="{FF2B5EF4-FFF2-40B4-BE49-F238E27FC236}">
                <a16:creationId xmlns:a16="http://schemas.microsoft.com/office/drawing/2014/main" id="{AE36C614-9DD9-40D3-92B5-FE71B48CAE9A}"/>
              </a:ext>
            </a:extLst>
          </p:cNvPr>
          <p:cNvSpPr/>
          <p:nvPr/>
        </p:nvSpPr>
        <p:spPr>
          <a:xfrm rot="5400000">
            <a:off x="7346347" y="3624072"/>
            <a:ext cx="618744" cy="533400"/>
          </a:xfrm>
          <a:prstGeom prst="triangl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1" name="TextBox 40">
            <a:extLst>
              <a:ext uri="{FF2B5EF4-FFF2-40B4-BE49-F238E27FC236}">
                <a16:creationId xmlns:a16="http://schemas.microsoft.com/office/drawing/2014/main" id="{2B2BE965-5271-47D5-A0CC-F306567D42CB}"/>
              </a:ext>
            </a:extLst>
          </p:cNvPr>
          <p:cNvSpPr txBox="1"/>
          <p:nvPr/>
        </p:nvSpPr>
        <p:spPr>
          <a:xfrm>
            <a:off x="7160419" y="3200400"/>
            <a:ext cx="1524000" cy="457200"/>
          </a:xfrm>
          <a:prstGeom prst="rect">
            <a:avLst/>
          </a:prstGeom>
          <a:ln>
            <a:noFill/>
          </a:ln>
        </p:spPr>
        <p:txBody>
          <a:bodyPr vert="horz" wrap="square" lIns="0" tIns="0" rIns="0" bIns="0" rtlCol="0" anchor="t">
            <a:normAutofit/>
          </a:bodyPr>
          <a:lstStyle/>
          <a:p>
            <a:r>
              <a:rPr lang="en-US" dirty="0"/>
              <a:t>FET driver</a:t>
            </a:r>
          </a:p>
        </p:txBody>
      </p:sp>
      <p:grpSp>
        <p:nvGrpSpPr>
          <p:cNvPr id="42" name="Group 41">
            <a:extLst>
              <a:ext uri="{FF2B5EF4-FFF2-40B4-BE49-F238E27FC236}">
                <a16:creationId xmlns:a16="http://schemas.microsoft.com/office/drawing/2014/main" id="{D87DE262-4732-49B2-8638-F19E57302D52}"/>
              </a:ext>
            </a:extLst>
          </p:cNvPr>
          <p:cNvGrpSpPr/>
          <p:nvPr/>
        </p:nvGrpSpPr>
        <p:grpSpPr>
          <a:xfrm>
            <a:off x="10328164" y="4648200"/>
            <a:ext cx="374371" cy="393942"/>
            <a:chOff x="1511458" y="6156960"/>
            <a:chExt cx="374371" cy="393942"/>
          </a:xfrm>
        </p:grpSpPr>
        <p:cxnSp>
          <p:nvCxnSpPr>
            <p:cNvPr id="43" name="Straight Connector 42">
              <a:extLst>
                <a:ext uri="{FF2B5EF4-FFF2-40B4-BE49-F238E27FC236}">
                  <a16:creationId xmlns:a16="http://schemas.microsoft.com/office/drawing/2014/main" id="{0E4A5498-5C4C-47FE-BC55-709FFA84FF93}"/>
                </a:ext>
              </a:extLst>
            </p:cNvPr>
            <p:cNvCxnSpPr/>
            <p:nvPr/>
          </p:nvCxnSpPr>
          <p:spPr>
            <a:xfrm flipH="1" flipV="1">
              <a:off x="1698171" y="6156960"/>
              <a:ext cx="473" cy="26406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4" name="Group 43">
              <a:extLst>
                <a:ext uri="{FF2B5EF4-FFF2-40B4-BE49-F238E27FC236}">
                  <a16:creationId xmlns:a16="http://schemas.microsoft.com/office/drawing/2014/main" id="{0940ADB7-1A0A-4D17-8244-7BD88C73F0A4}"/>
                </a:ext>
              </a:extLst>
            </p:cNvPr>
            <p:cNvGrpSpPr/>
            <p:nvPr/>
          </p:nvGrpSpPr>
          <p:grpSpPr>
            <a:xfrm>
              <a:off x="1511458" y="6421025"/>
              <a:ext cx="374371" cy="129877"/>
              <a:chOff x="1489214" y="3057613"/>
              <a:chExt cx="374371" cy="129877"/>
            </a:xfrm>
          </p:grpSpPr>
          <p:cxnSp>
            <p:nvCxnSpPr>
              <p:cNvPr id="45" name="Straight Connector 44">
                <a:extLst>
                  <a:ext uri="{FF2B5EF4-FFF2-40B4-BE49-F238E27FC236}">
                    <a16:creationId xmlns:a16="http://schemas.microsoft.com/office/drawing/2014/main" id="{D3FB6196-9E47-4598-9F5A-71E013CB5F04}"/>
                  </a:ext>
                </a:extLst>
              </p:cNvPr>
              <p:cNvCxnSpPr/>
              <p:nvPr/>
            </p:nvCxnSpPr>
            <p:spPr>
              <a:xfrm rot="16200000" flipV="1">
                <a:off x="1676400" y="2870427"/>
                <a:ext cx="0" cy="37437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EA4B55E4-C8BA-47D2-98A7-342F72E8852D}"/>
                  </a:ext>
                </a:extLst>
              </p:cNvPr>
              <p:cNvCxnSpPr/>
              <p:nvPr/>
            </p:nvCxnSpPr>
            <p:spPr>
              <a:xfrm flipH="1">
                <a:off x="1555477" y="3126527"/>
                <a:ext cx="24184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E55F6D85-3124-49BB-B8D7-30EA1A43FEBF}"/>
                  </a:ext>
                </a:extLst>
              </p:cNvPr>
              <p:cNvCxnSpPr/>
              <p:nvPr/>
            </p:nvCxnSpPr>
            <p:spPr>
              <a:xfrm flipH="1">
                <a:off x="1630020" y="3187490"/>
                <a:ext cx="92761"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23726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49C65-9D93-0940-A2D2-FDC728ABEBFC}"/>
              </a:ext>
            </a:extLst>
          </p:cNvPr>
          <p:cNvSpPr>
            <a:spLocks noGrp="1"/>
          </p:cNvSpPr>
          <p:nvPr>
            <p:ph type="title"/>
          </p:nvPr>
        </p:nvSpPr>
        <p:spPr/>
        <p:txBody>
          <a:bodyPr/>
          <a:lstStyle/>
          <a:p>
            <a:r>
              <a:rPr lang="en-US" dirty="0"/>
              <a:t>Motor Controller Topology: Single FET</a:t>
            </a:r>
          </a:p>
        </p:txBody>
      </p:sp>
      <p:sp>
        <p:nvSpPr>
          <p:cNvPr id="3" name="Content Placeholder 2">
            <a:extLst>
              <a:ext uri="{FF2B5EF4-FFF2-40B4-BE49-F238E27FC236}">
                <a16:creationId xmlns:a16="http://schemas.microsoft.com/office/drawing/2014/main" id="{B2B7B049-B18C-714D-B2D8-47DBFC9F9B00}"/>
              </a:ext>
            </a:extLst>
          </p:cNvPr>
          <p:cNvSpPr>
            <a:spLocks noGrp="1"/>
          </p:cNvSpPr>
          <p:nvPr>
            <p:ph idx="1"/>
          </p:nvPr>
        </p:nvSpPr>
        <p:spPr/>
        <p:txBody>
          <a:bodyPr/>
          <a:lstStyle/>
          <a:p>
            <a:r>
              <a:rPr lang="en-US" dirty="0"/>
              <a:t>FET ON</a:t>
            </a:r>
            <a:endParaRPr lang="en-US" altLang="en-US" dirty="0"/>
          </a:p>
          <a:p>
            <a:pPr lvl="1"/>
            <a:r>
              <a:rPr lang="en-US" dirty="0"/>
              <a:t>Accelerates</a:t>
            </a:r>
            <a:endParaRPr lang="en-US" altLang="en-US" dirty="0"/>
          </a:p>
        </p:txBody>
      </p:sp>
      <p:grpSp>
        <p:nvGrpSpPr>
          <p:cNvPr id="4" name="Group 3">
            <a:extLst>
              <a:ext uri="{FF2B5EF4-FFF2-40B4-BE49-F238E27FC236}">
                <a16:creationId xmlns:a16="http://schemas.microsoft.com/office/drawing/2014/main" id="{C484FDDD-33C5-441F-9935-25EF72B85510}"/>
              </a:ext>
            </a:extLst>
          </p:cNvPr>
          <p:cNvGrpSpPr/>
          <p:nvPr/>
        </p:nvGrpSpPr>
        <p:grpSpPr>
          <a:xfrm rot="5400000">
            <a:off x="8081022" y="2051197"/>
            <a:ext cx="1752599" cy="393405"/>
            <a:chOff x="8195320" y="2752060"/>
            <a:chExt cx="1752599" cy="393405"/>
          </a:xfrm>
        </p:grpSpPr>
        <p:sp>
          <p:nvSpPr>
            <p:cNvPr id="5" name="Rectangle 4">
              <a:extLst>
                <a:ext uri="{FF2B5EF4-FFF2-40B4-BE49-F238E27FC236}">
                  <a16:creationId xmlns:a16="http://schemas.microsoft.com/office/drawing/2014/main" id="{194CA0FD-14D7-4F6F-AD73-172B7EEEBB9D}"/>
                </a:ext>
              </a:extLst>
            </p:cNvPr>
            <p:cNvSpPr/>
            <p:nvPr/>
          </p:nvSpPr>
          <p:spPr>
            <a:xfrm>
              <a:off x="8629485" y="2808766"/>
              <a:ext cx="276447" cy="25518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6" name="Rectangle 5">
              <a:extLst>
                <a:ext uri="{FF2B5EF4-FFF2-40B4-BE49-F238E27FC236}">
                  <a16:creationId xmlns:a16="http://schemas.microsoft.com/office/drawing/2014/main" id="{07E00402-55A9-42D9-ABC0-7D6524487699}"/>
                </a:ext>
              </a:extLst>
            </p:cNvPr>
            <p:cNvSpPr/>
            <p:nvPr/>
          </p:nvSpPr>
          <p:spPr>
            <a:xfrm>
              <a:off x="9083141" y="2805223"/>
              <a:ext cx="276447" cy="25518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7" name="Oval 6">
              <a:extLst>
                <a:ext uri="{FF2B5EF4-FFF2-40B4-BE49-F238E27FC236}">
                  <a16:creationId xmlns:a16="http://schemas.microsoft.com/office/drawing/2014/main" id="{FB6110DF-CCE3-47B8-9395-7AF530DC7572}"/>
                </a:ext>
              </a:extLst>
            </p:cNvPr>
            <p:cNvSpPr/>
            <p:nvPr/>
          </p:nvSpPr>
          <p:spPr>
            <a:xfrm>
              <a:off x="8806694" y="2752060"/>
              <a:ext cx="393405" cy="39340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cxnSp>
          <p:nvCxnSpPr>
            <p:cNvPr id="8" name="Straight Connector 7">
              <a:extLst>
                <a:ext uri="{FF2B5EF4-FFF2-40B4-BE49-F238E27FC236}">
                  <a16:creationId xmlns:a16="http://schemas.microsoft.com/office/drawing/2014/main" id="{1039C5E0-E30B-4369-9F3A-1F2B98855EF6}"/>
                </a:ext>
              </a:extLst>
            </p:cNvPr>
            <p:cNvCxnSpPr>
              <a:stCxn id="6" idx="3"/>
            </p:cNvCxnSpPr>
            <p:nvPr/>
          </p:nvCxnSpPr>
          <p:spPr>
            <a:xfrm rot="16200000">
              <a:off x="9653754" y="2638648"/>
              <a:ext cx="0" cy="58833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2C76D4E7-9F13-4D11-8B45-F8E83E7325C7}"/>
                </a:ext>
              </a:extLst>
            </p:cNvPr>
            <p:cNvCxnSpPr/>
            <p:nvPr/>
          </p:nvCxnSpPr>
          <p:spPr>
            <a:xfrm rot="16200000">
              <a:off x="8423035" y="2719275"/>
              <a:ext cx="0" cy="45542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0" name="TextBox 9">
            <a:extLst>
              <a:ext uri="{FF2B5EF4-FFF2-40B4-BE49-F238E27FC236}">
                <a16:creationId xmlns:a16="http://schemas.microsoft.com/office/drawing/2014/main" id="{18F37820-7DF2-400D-A06C-98AA8262C843}"/>
              </a:ext>
            </a:extLst>
          </p:cNvPr>
          <p:cNvSpPr txBox="1"/>
          <p:nvPr/>
        </p:nvSpPr>
        <p:spPr>
          <a:xfrm>
            <a:off x="8760619" y="1981200"/>
            <a:ext cx="425302" cy="369332"/>
          </a:xfrm>
          <a:prstGeom prst="rect">
            <a:avLst/>
          </a:prstGeom>
          <a:noFill/>
        </p:spPr>
        <p:txBody>
          <a:bodyPr wrap="square" rtlCol="0">
            <a:spAutoFit/>
          </a:bodyPr>
          <a:lstStyle/>
          <a:p>
            <a:r>
              <a:rPr lang="en-US" dirty="0"/>
              <a:t>M</a:t>
            </a:r>
          </a:p>
        </p:txBody>
      </p:sp>
      <p:cxnSp>
        <p:nvCxnSpPr>
          <p:cNvPr id="11" name="Straight Connector 10">
            <a:extLst>
              <a:ext uri="{FF2B5EF4-FFF2-40B4-BE49-F238E27FC236}">
                <a16:creationId xmlns:a16="http://schemas.microsoft.com/office/drawing/2014/main" id="{BAAD84BC-F296-4D3F-AB25-DFE56AA1E7F8}"/>
              </a:ext>
            </a:extLst>
          </p:cNvPr>
          <p:cNvCxnSpPr/>
          <p:nvPr/>
        </p:nvCxnSpPr>
        <p:spPr>
          <a:xfrm flipH="1">
            <a:off x="7922419" y="3886200"/>
            <a:ext cx="539932" cy="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5E45F646-ECE6-4145-BEC5-D759D55E0B21}"/>
              </a:ext>
            </a:extLst>
          </p:cNvPr>
          <p:cNvGrpSpPr/>
          <p:nvPr/>
        </p:nvGrpSpPr>
        <p:grpSpPr>
          <a:xfrm>
            <a:off x="8384972" y="3124200"/>
            <a:ext cx="566057" cy="1506583"/>
            <a:chOff x="762000" y="1210491"/>
            <a:chExt cx="566057" cy="1506583"/>
          </a:xfrm>
        </p:grpSpPr>
        <p:cxnSp>
          <p:nvCxnSpPr>
            <p:cNvPr id="13" name="Straight Connector 12">
              <a:extLst>
                <a:ext uri="{FF2B5EF4-FFF2-40B4-BE49-F238E27FC236}">
                  <a16:creationId xmlns:a16="http://schemas.microsoft.com/office/drawing/2014/main" id="{7CBAF8E9-BB8E-4268-B09A-9D7D44AED07F}"/>
                </a:ext>
              </a:extLst>
            </p:cNvPr>
            <p:cNvCxnSpPr/>
            <p:nvPr/>
          </p:nvCxnSpPr>
          <p:spPr>
            <a:xfrm>
              <a:off x="1322235" y="1994263"/>
              <a:ext cx="0" cy="722811"/>
            </a:xfrm>
            <a:prstGeom prst="line">
              <a:avLst/>
            </a:prstGeom>
            <a:ln w="19050">
              <a:solidFill>
                <a:schemeClr val="tx1"/>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AA70AC74-EA29-44B7-B7B6-0994DF3983CE}"/>
                </a:ext>
              </a:extLst>
            </p:cNvPr>
            <p:cNvCxnSpPr/>
            <p:nvPr/>
          </p:nvCxnSpPr>
          <p:spPr>
            <a:xfrm flipV="1">
              <a:off x="1079863" y="1724297"/>
              <a:ext cx="0" cy="470263"/>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6E7A70E0-DD5F-4DAE-8137-9328E54030CA}"/>
                </a:ext>
              </a:extLst>
            </p:cNvPr>
            <p:cNvCxnSpPr/>
            <p:nvPr/>
          </p:nvCxnSpPr>
          <p:spPr>
            <a:xfrm flipH="1">
              <a:off x="1088571" y="2185851"/>
              <a:ext cx="235132" cy="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0B90C9E-30DB-465D-A376-1207297E7021}"/>
                </a:ext>
              </a:extLst>
            </p:cNvPr>
            <p:cNvCxnSpPr/>
            <p:nvPr/>
          </p:nvCxnSpPr>
          <p:spPr>
            <a:xfrm flipH="1">
              <a:off x="1075508" y="1737359"/>
              <a:ext cx="235132" cy="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FC92230A-5891-4CB4-9DDB-3566FE45B9D0}"/>
                </a:ext>
              </a:extLst>
            </p:cNvPr>
            <p:cNvCxnSpPr/>
            <p:nvPr/>
          </p:nvCxnSpPr>
          <p:spPr>
            <a:xfrm flipH="1">
              <a:off x="1092925" y="1981200"/>
              <a:ext cx="235132" cy="0"/>
            </a:xfrm>
            <a:prstGeom prst="line">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C7CC9831-2B16-4821-B54B-BBEC5933D1D1}"/>
                </a:ext>
              </a:extLst>
            </p:cNvPr>
            <p:cNvCxnSpPr/>
            <p:nvPr/>
          </p:nvCxnSpPr>
          <p:spPr>
            <a:xfrm flipV="1">
              <a:off x="997132" y="1728651"/>
              <a:ext cx="0" cy="470263"/>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246ED37-645A-4883-AE28-08181B844CCA}"/>
                </a:ext>
              </a:extLst>
            </p:cNvPr>
            <p:cNvCxnSpPr/>
            <p:nvPr/>
          </p:nvCxnSpPr>
          <p:spPr>
            <a:xfrm flipH="1">
              <a:off x="762000" y="1972489"/>
              <a:ext cx="235132" cy="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187CB7CC-4D9A-4F5E-9675-4890CBB71730}"/>
                </a:ext>
              </a:extLst>
            </p:cNvPr>
            <p:cNvCxnSpPr/>
            <p:nvPr/>
          </p:nvCxnSpPr>
          <p:spPr>
            <a:xfrm flipV="1">
              <a:off x="1317881" y="1210491"/>
              <a:ext cx="0" cy="524259"/>
            </a:xfrm>
            <a:prstGeom prst="line">
              <a:avLst/>
            </a:prstGeom>
            <a:ln w="19050">
              <a:solidFill>
                <a:schemeClr val="tx1"/>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grpSp>
      <p:cxnSp>
        <p:nvCxnSpPr>
          <p:cNvPr id="21" name="Straight Connector 20">
            <a:extLst>
              <a:ext uri="{FF2B5EF4-FFF2-40B4-BE49-F238E27FC236}">
                <a16:creationId xmlns:a16="http://schemas.microsoft.com/office/drawing/2014/main" id="{9E9B52F5-286C-40E0-B769-CA470F0B2227}"/>
              </a:ext>
            </a:extLst>
          </p:cNvPr>
          <p:cNvCxnSpPr/>
          <p:nvPr/>
        </p:nvCxnSpPr>
        <p:spPr>
          <a:xfrm flipH="1">
            <a:off x="8989219" y="1371600"/>
            <a:ext cx="1540240" cy="0"/>
          </a:xfrm>
          <a:prstGeom prst="line">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nvGrpSpPr>
          <p:cNvPr id="22" name="Group 21">
            <a:extLst>
              <a:ext uri="{FF2B5EF4-FFF2-40B4-BE49-F238E27FC236}">
                <a16:creationId xmlns:a16="http://schemas.microsoft.com/office/drawing/2014/main" id="{E37501F2-D1BD-4EA2-96C1-1F04E4D19758}"/>
              </a:ext>
            </a:extLst>
          </p:cNvPr>
          <p:cNvGrpSpPr/>
          <p:nvPr/>
        </p:nvGrpSpPr>
        <p:grpSpPr>
          <a:xfrm>
            <a:off x="9716855" y="2659726"/>
            <a:ext cx="1098752" cy="716701"/>
            <a:chOff x="869858" y="1721378"/>
            <a:chExt cx="1098752" cy="716701"/>
          </a:xfrm>
        </p:grpSpPr>
        <p:sp>
          <p:nvSpPr>
            <p:cNvPr id="23" name="Oval 22">
              <a:extLst>
                <a:ext uri="{FF2B5EF4-FFF2-40B4-BE49-F238E27FC236}">
                  <a16:creationId xmlns:a16="http://schemas.microsoft.com/office/drawing/2014/main" id="{CD10FB85-41C9-41A7-BB14-BE2400C83C09}"/>
                </a:ext>
              </a:extLst>
            </p:cNvPr>
            <p:cNvSpPr/>
            <p:nvPr/>
          </p:nvSpPr>
          <p:spPr>
            <a:xfrm>
              <a:off x="1359010" y="1734627"/>
              <a:ext cx="609600" cy="609600"/>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Box 23">
              <a:extLst>
                <a:ext uri="{FF2B5EF4-FFF2-40B4-BE49-F238E27FC236}">
                  <a16:creationId xmlns:a16="http://schemas.microsoft.com/office/drawing/2014/main" id="{9001A464-C679-4B61-BAE4-5E8702D84257}"/>
                </a:ext>
              </a:extLst>
            </p:cNvPr>
            <p:cNvSpPr txBox="1"/>
            <p:nvPr/>
          </p:nvSpPr>
          <p:spPr>
            <a:xfrm>
              <a:off x="1519028" y="1721378"/>
              <a:ext cx="400878" cy="373712"/>
            </a:xfrm>
            <a:prstGeom prst="rect">
              <a:avLst/>
            </a:prstGeom>
            <a:noFill/>
          </p:spPr>
          <p:txBody>
            <a:bodyPr wrap="square" rtlCol="0">
              <a:spAutoFit/>
            </a:bodyPr>
            <a:lstStyle/>
            <a:p>
              <a:r>
                <a:rPr lang="en-US" dirty="0"/>
                <a:t>+</a:t>
              </a:r>
            </a:p>
          </p:txBody>
        </p:sp>
        <p:sp>
          <p:nvSpPr>
            <p:cNvPr id="25" name="TextBox 24">
              <a:extLst>
                <a:ext uri="{FF2B5EF4-FFF2-40B4-BE49-F238E27FC236}">
                  <a16:creationId xmlns:a16="http://schemas.microsoft.com/office/drawing/2014/main" id="{5D99CCE6-9333-4E15-ADCC-192C94318907}"/>
                </a:ext>
              </a:extLst>
            </p:cNvPr>
            <p:cNvSpPr txBox="1"/>
            <p:nvPr/>
          </p:nvSpPr>
          <p:spPr>
            <a:xfrm>
              <a:off x="1516379" y="1914859"/>
              <a:ext cx="400878" cy="523220"/>
            </a:xfrm>
            <a:prstGeom prst="rect">
              <a:avLst/>
            </a:prstGeom>
            <a:noFill/>
          </p:spPr>
          <p:txBody>
            <a:bodyPr wrap="square" rtlCol="0">
              <a:spAutoFit/>
            </a:bodyPr>
            <a:lstStyle/>
            <a:p>
              <a:r>
                <a:rPr lang="en-US" sz="2800" dirty="0"/>
                <a:t>-</a:t>
              </a:r>
            </a:p>
          </p:txBody>
        </p:sp>
        <p:sp>
          <p:nvSpPr>
            <p:cNvPr id="26" name="TextBox 25">
              <a:extLst>
                <a:ext uri="{FF2B5EF4-FFF2-40B4-BE49-F238E27FC236}">
                  <a16:creationId xmlns:a16="http://schemas.microsoft.com/office/drawing/2014/main" id="{9FCBFC0F-20FC-4DD4-812A-3385FCD552B7}"/>
                </a:ext>
              </a:extLst>
            </p:cNvPr>
            <p:cNvSpPr txBox="1"/>
            <p:nvPr/>
          </p:nvSpPr>
          <p:spPr>
            <a:xfrm>
              <a:off x="869858" y="1823039"/>
              <a:ext cx="531080" cy="369332"/>
            </a:xfrm>
            <a:prstGeom prst="rect">
              <a:avLst/>
            </a:prstGeom>
            <a:noFill/>
          </p:spPr>
          <p:txBody>
            <a:bodyPr wrap="square" rtlCol="0">
              <a:spAutoFit/>
            </a:bodyPr>
            <a:lstStyle/>
            <a:p>
              <a:r>
                <a:rPr lang="en-US" dirty="0"/>
                <a:t>V</a:t>
              </a:r>
              <a:r>
                <a:rPr lang="en-US" baseline="-25000" dirty="0"/>
                <a:t>bat</a:t>
              </a:r>
            </a:p>
          </p:txBody>
        </p:sp>
      </p:grpSp>
      <p:cxnSp>
        <p:nvCxnSpPr>
          <p:cNvPr id="27" name="Straight Connector 26">
            <a:extLst>
              <a:ext uri="{FF2B5EF4-FFF2-40B4-BE49-F238E27FC236}">
                <a16:creationId xmlns:a16="http://schemas.microsoft.com/office/drawing/2014/main" id="{9081E6C8-468C-4D88-9198-F225C5557408}"/>
              </a:ext>
            </a:extLst>
          </p:cNvPr>
          <p:cNvCxnSpPr/>
          <p:nvPr/>
        </p:nvCxnSpPr>
        <p:spPr>
          <a:xfrm flipV="1">
            <a:off x="10508865" y="1371600"/>
            <a:ext cx="0" cy="1288438"/>
          </a:xfrm>
          <a:prstGeom prst="line">
            <a:avLst/>
          </a:prstGeom>
          <a:ln w="19050">
            <a:solidFill>
              <a:schemeClr val="tx1"/>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1C06681C-FBAA-4E1E-9CC1-B160BA52EEFB}"/>
              </a:ext>
            </a:extLst>
          </p:cNvPr>
          <p:cNvCxnSpPr/>
          <p:nvPr/>
        </p:nvCxnSpPr>
        <p:spPr>
          <a:xfrm>
            <a:off x="10513219" y="3276600"/>
            <a:ext cx="0" cy="1371600"/>
          </a:xfrm>
          <a:prstGeom prst="line">
            <a:avLst/>
          </a:prstGeom>
          <a:ln w="19050">
            <a:solidFill>
              <a:schemeClr val="tx1"/>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grpSp>
        <p:nvGrpSpPr>
          <p:cNvPr id="29" name="Group 28">
            <a:extLst>
              <a:ext uri="{FF2B5EF4-FFF2-40B4-BE49-F238E27FC236}">
                <a16:creationId xmlns:a16="http://schemas.microsoft.com/office/drawing/2014/main" id="{B713D63A-2C9D-493A-9B25-24D9121DEE84}"/>
              </a:ext>
            </a:extLst>
          </p:cNvPr>
          <p:cNvGrpSpPr/>
          <p:nvPr/>
        </p:nvGrpSpPr>
        <p:grpSpPr>
          <a:xfrm>
            <a:off x="8760619" y="4648200"/>
            <a:ext cx="374371" cy="393942"/>
            <a:chOff x="1511458" y="6156960"/>
            <a:chExt cx="374371" cy="393942"/>
          </a:xfrm>
        </p:grpSpPr>
        <p:cxnSp>
          <p:nvCxnSpPr>
            <p:cNvPr id="30" name="Straight Connector 29">
              <a:extLst>
                <a:ext uri="{FF2B5EF4-FFF2-40B4-BE49-F238E27FC236}">
                  <a16:creationId xmlns:a16="http://schemas.microsoft.com/office/drawing/2014/main" id="{BFC89D60-6A0E-47C1-BB27-E7BD5542F11B}"/>
                </a:ext>
              </a:extLst>
            </p:cNvPr>
            <p:cNvCxnSpPr/>
            <p:nvPr/>
          </p:nvCxnSpPr>
          <p:spPr>
            <a:xfrm flipH="1" flipV="1">
              <a:off x="1698171" y="6156960"/>
              <a:ext cx="473" cy="26406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1" name="Group 30">
              <a:extLst>
                <a:ext uri="{FF2B5EF4-FFF2-40B4-BE49-F238E27FC236}">
                  <a16:creationId xmlns:a16="http://schemas.microsoft.com/office/drawing/2014/main" id="{25AF9B83-27F8-430B-A013-61D9BDAAFE0D}"/>
                </a:ext>
              </a:extLst>
            </p:cNvPr>
            <p:cNvGrpSpPr/>
            <p:nvPr/>
          </p:nvGrpSpPr>
          <p:grpSpPr>
            <a:xfrm>
              <a:off x="1511458" y="6421025"/>
              <a:ext cx="374371" cy="129877"/>
              <a:chOff x="1489214" y="3057613"/>
              <a:chExt cx="374371" cy="129877"/>
            </a:xfrm>
          </p:grpSpPr>
          <p:cxnSp>
            <p:nvCxnSpPr>
              <p:cNvPr id="32" name="Straight Connector 31">
                <a:extLst>
                  <a:ext uri="{FF2B5EF4-FFF2-40B4-BE49-F238E27FC236}">
                    <a16:creationId xmlns:a16="http://schemas.microsoft.com/office/drawing/2014/main" id="{AB4F64DB-EA5F-4EAA-8E3D-40A073E76016}"/>
                  </a:ext>
                </a:extLst>
              </p:cNvPr>
              <p:cNvCxnSpPr/>
              <p:nvPr/>
            </p:nvCxnSpPr>
            <p:spPr>
              <a:xfrm rot="16200000" flipV="1">
                <a:off x="1676400" y="2870427"/>
                <a:ext cx="0" cy="37437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CC5428F4-4D4D-47BF-8A6F-8D7347D902A1}"/>
                  </a:ext>
                </a:extLst>
              </p:cNvPr>
              <p:cNvCxnSpPr/>
              <p:nvPr/>
            </p:nvCxnSpPr>
            <p:spPr>
              <a:xfrm flipH="1">
                <a:off x="1555477" y="3126527"/>
                <a:ext cx="24184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4C50408F-3F35-46CE-B230-75DE04B48367}"/>
                  </a:ext>
                </a:extLst>
              </p:cNvPr>
              <p:cNvCxnSpPr/>
              <p:nvPr/>
            </p:nvCxnSpPr>
            <p:spPr>
              <a:xfrm flipH="1">
                <a:off x="1630020" y="3187490"/>
                <a:ext cx="92761"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35" name="Group 34">
            <a:extLst>
              <a:ext uri="{FF2B5EF4-FFF2-40B4-BE49-F238E27FC236}">
                <a16:creationId xmlns:a16="http://schemas.microsoft.com/office/drawing/2014/main" id="{A86FC229-FDAB-4BA0-9C5E-57CE400EB299}"/>
              </a:ext>
            </a:extLst>
          </p:cNvPr>
          <p:cNvGrpSpPr/>
          <p:nvPr/>
        </p:nvGrpSpPr>
        <p:grpSpPr>
          <a:xfrm>
            <a:off x="10328164" y="4648200"/>
            <a:ext cx="374371" cy="393942"/>
            <a:chOff x="1511458" y="6156960"/>
            <a:chExt cx="374371" cy="393942"/>
          </a:xfrm>
        </p:grpSpPr>
        <p:cxnSp>
          <p:nvCxnSpPr>
            <p:cNvPr id="36" name="Straight Connector 35">
              <a:extLst>
                <a:ext uri="{FF2B5EF4-FFF2-40B4-BE49-F238E27FC236}">
                  <a16:creationId xmlns:a16="http://schemas.microsoft.com/office/drawing/2014/main" id="{8A43D9E8-716D-44CF-85D0-62785083D219}"/>
                </a:ext>
              </a:extLst>
            </p:cNvPr>
            <p:cNvCxnSpPr/>
            <p:nvPr/>
          </p:nvCxnSpPr>
          <p:spPr>
            <a:xfrm flipH="1" flipV="1">
              <a:off x="1698171" y="6156960"/>
              <a:ext cx="473" cy="26406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974F6A2B-8D3E-46AF-9063-0261892594D1}"/>
                </a:ext>
              </a:extLst>
            </p:cNvPr>
            <p:cNvGrpSpPr/>
            <p:nvPr/>
          </p:nvGrpSpPr>
          <p:grpSpPr>
            <a:xfrm>
              <a:off x="1511458" y="6421025"/>
              <a:ext cx="374371" cy="129877"/>
              <a:chOff x="1489214" y="3057613"/>
              <a:chExt cx="374371" cy="129877"/>
            </a:xfrm>
          </p:grpSpPr>
          <p:cxnSp>
            <p:nvCxnSpPr>
              <p:cNvPr id="38" name="Straight Connector 37">
                <a:extLst>
                  <a:ext uri="{FF2B5EF4-FFF2-40B4-BE49-F238E27FC236}">
                    <a16:creationId xmlns:a16="http://schemas.microsoft.com/office/drawing/2014/main" id="{F354186C-12FC-4C13-B358-89DA7B24D4B9}"/>
                  </a:ext>
                </a:extLst>
              </p:cNvPr>
              <p:cNvCxnSpPr/>
              <p:nvPr/>
            </p:nvCxnSpPr>
            <p:spPr>
              <a:xfrm rot="16200000" flipV="1">
                <a:off x="1676400" y="2870427"/>
                <a:ext cx="0" cy="37437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113DFF2-C95B-421C-8F3E-3FB4A5AA9A5B}"/>
                  </a:ext>
                </a:extLst>
              </p:cNvPr>
              <p:cNvCxnSpPr/>
              <p:nvPr/>
            </p:nvCxnSpPr>
            <p:spPr>
              <a:xfrm flipH="1">
                <a:off x="1555477" y="3126527"/>
                <a:ext cx="24184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1ED4632E-5AD7-400C-8819-24034193BE4F}"/>
                  </a:ext>
                </a:extLst>
              </p:cNvPr>
              <p:cNvCxnSpPr/>
              <p:nvPr/>
            </p:nvCxnSpPr>
            <p:spPr>
              <a:xfrm flipH="1">
                <a:off x="1630020" y="3187490"/>
                <a:ext cx="92761"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41" name="TextBox 40">
            <a:extLst>
              <a:ext uri="{FF2B5EF4-FFF2-40B4-BE49-F238E27FC236}">
                <a16:creationId xmlns:a16="http://schemas.microsoft.com/office/drawing/2014/main" id="{0A988C28-704C-42FB-87AE-BB7BE9D11706}"/>
              </a:ext>
            </a:extLst>
          </p:cNvPr>
          <p:cNvSpPr txBox="1"/>
          <p:nvPr/>
        </p:nvSpPr>
        <p:spPr>
          <a:xfrm>
            <a:off x="8455819" y="5562600"/>
            <a:ext cx="2971800" cy="369332"/>
          </a:xfrm>
          <a:prstGeom prst="rect">
            <a:avLst/>
          </a:prstGeom>
          <a:noFill/>
        </p:spPr>
        <p:txBody>
          <a:bodyPr wrap="square" rtlCol="0">
            <a:spAutoFit/>
          </a:bodyPr>
          <a:lstStyle/>
          <a:p>
            <a:r>
              <a:rPr lang="en-US" dirty="0"/>
              <a:t>single transistor controller</a:t>
            </a:r>
          </a:p>
        </p:txBody>
      </p:sp>
      <p:cxnSp>
        <p:nvCxnSpPr>
          <p:cNvPr id="42" name="Straight Connector 41">
            <a:extLst>
              <a:ext uri="{FF2B5EF4-FFF2-40B4-BE49-F238E27FC236}">
                <a16:creationId xmlns:a16="http://schemas.microsoft.com/office/drawing/2014/main" id="{1B4AC98B-1C76-4E4B-A1BF-A8F4825692AE}"/>
              </a:ext>
            </a:extLst>
          </p:cNvPr>
          <p:cNvCxnSpPr>
            <a:endCxn id="44" idx="3"/>
          </p:cNvCxnSpPr>
          <p:nvPr/>
        </p:nvCxnSpPr>
        <p:spPr>
          <a:xfrm flipH="1">
            <a:off x="6855619" y="3886200"/>
            <a:ext cx="539932" cy="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43" name="Group 42">
            <a:extLst>
              <a:ext uri="{FF2B5EF4-FFF2-40B4-BE49-F238E27FC236}">
                <a16:creationId xmlns:a16="http://schemas.microsoft.com/office/drawing/2014/main" id="{FEBAAA72-DC30-40AE-8094-DEBA0C1ACCE0}"/>
              </a:ext>
            </a:extLst>
          </p:cNvPr>
          <p:cNvGrpSpPr/>
          <p:nvPr/>
        </p:nvGrpSpPr>
        <p:grpSpPr>
          <a:xfrm>
            <a:off x="6093619" y="3733800"/>
            <a:ext cx="762000" cy="381000"/>
            <a:chOff x="7160419" y="3733800"/>
            <a:chExt cx="762000" cy="381000"/>
          </a:xfrm>
        </p:grpSpPr>
        <p:sp>
          <p:nvSpPr>
            <p:cNvPr id="44" name="Pentagon 45">
              <a:extLst>
                <a:ext uri="{FF2B5EF4-FFF2-40B4-BE49-F238E27FC236}">
                  <a16:creationId xmlns:a16="http://schemas.microsoft.com/office/drawing/2014/main" id="{7CB7643A-0E80-4060-810A-DCA62E3D8D67}"/>
                </a:ext>
              </a:extLst>
            </p:cNvPr>
            <p:cNvSpPr/>
            <p:nvPr/>
          </p:nvSpPr>
          <p:spPr>
            <a:xfrm>
              <a:off x="7160419" y="3733800"/>
              <a:ext cx="762000" cy="304800"/>
            </a:xfrm>
            <a:prstGeom prst="homePlat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5" name="TextBox 44">
              <a:extLst>
                <a:ext uri="{FF2B5EF4-FFF2-40B4-BE49-F238E27FC236}">
                  <a16:creationId xmlns:a16="http://schemas.microsoft.com/office/drawing/2014/main" id="{09DE1FC6-48AA-4FE7-949F-F341B5F2BCF0}"/>
                </a:ext>
              </a:extLst>
            </p:cNvPr>
            <p:cNvSpPr txBox="1"/>
            <p:nvPr/>
          </p:nvSpPr>
          <p:spPr>
            <a:xfrm>
              <a:off x="7236619" y="3733800"/>
              <a:ext cx="685800" cy="381000"/>
            </a:xfrm>
            <a:prstGeom prst="rect">
              <a:avLst/>
            </a:prstGeom>
            <a:ln>
              <a:noFill/>
            </a:ln>
          </p:spPr>
          <p:txBody>
            <a:bodyPr vert="horz" wrap="square" lIns="0" tIns="0" rIns="0" bIns="0" rtlCol="0" anchor="t">
              <a:normAutofit/>
            </a:bodyPr>
            <a:lstStyle/>
            <a:p>
              <a:r>
                <a:rPr lang="en-US" dirty="0"/>
                <a:t>MCU</a:t>
              </a:r>
            </a:p>
          </p:txBody>
        </p:sp>
      </p:grpSp>
      <p:sp>
        <p:nvSpPr>
          <p:cNvPr id="46" name="Isosceles Triangle 45">
            <a:extLst>
              <a:ext uri="{FF2B5EF4-FFF2-40B4-BE49-F238E27FC236}">
                <a16:creationId xmlns:a16="http://schemas.microsoft.com/office/drawing/2014/main" id="{7BFB9D2F-BACB-4F1B-8DFC-62F0E5790747}"/>
              </a:ext>
            </a:extLst>
          </p:cNvPr>
          <p:cNvSpPr/>
          <p:nvPr/>
        </p:nvSpPr>
        <p:spPr>
          <a:xfrm rot="5400000">
            <a:off x="7346347" y="3624072"/>
            <a:ext cx="618744" cy="533400"/>
          </a:xfrm>
          <a:prstGeom prst="triangl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7" name="TextBox 46">
            <a:extLst>
              <a:ext uri="{FF2B5EF4-FFF2-40B4-BE49-F238E27FC236}">
                <a16:creationId xmlns:a16="http://schemas.microsoft.com/office/drawing/2014/main" id="{9173D96B-1C3E-41BF-A4D1-ABC5B79EF1CA}"/>
              </a:ext>
            </a:extLst>
          </p:cNvPr>
          <p:cNvSpPr txBox="1"/>
          <p:nvPr/>
        </p:nvSpPr>
        <p:spPr>
          <a:xfrm>
            <a:off x="7160419" y="3200400"/>
            <a:ext cx="1524000" cy="457200"/>
          </a:xfrm>
          <a:prstGeom prst="rect">
            <a:avLst/>
          </a:prstGeom>
          <a:ln>
            <a:noFill/>
          </a:ln>
        </p:spPr>
        <p:txBody>
          <a:bodyPr vert="horz" wrap="square" lIns="0" tIns="0" rIns="0" bIns="0" rtlCol="0" anchor="t">
            <a:normAutofit/>
          </a:bodyPr>
          <a:lstStyle/>
          <a:p>
            <a:r>
              <a:rPr lang="en-US" dirty="0"/>
              <a:t>FET driver</a:t>
            </a:r>
          </a:p>
        </p:txBody>
      </p:sp>
      <p:grpSp>
        <p:nvGrpSpPr>
          <p:cNvPr id="48" name="Group 47">
            <a:extLst>
              <a:ext uri="{FF2B5EF4-FFF2-40B4-BE49-F238E27FC236}">
                <a16:creationId xmlns:a16="http://schemas.microsoft.com/office/drawing/2014/main" id="{3BAC8FE8-1CA2-41D4-98EB-68F45CBFC49B}"/>
              </a:ext>
            </a:extLst>
          </p:cNvPr>
          <p:cNvGrpSpPr/>
          <p:nvPr/>
        </p:nvGrpSpPr>
        <p:grpSpPr>
          <a:xfrm>
            <a:off x="7737204" y="1981200"/>
            <a:ext cx="762000" cy="457200"/>
            <a:chOff x="6169819" y="2514600"/>
            <a:chExt cx="762000" cy="457200"/>
          </a:xfrm>
          <a:solidFill>
            <a:schemeClr val="accent3">
              <a:lumMod val="20000"/>
              <a:lumOff val="80000"/>
            </a:schemeClr>
          </a:solidFill>
        </p:grpSpPr>
        <p:sp>
          <p:nvSpPr>
            <p:cNvPr id="49" name="Rectangle 48">
              <a:extLst>
                <a:ext uri="{FF2B5EF4-FFF2-40B4-BE49-F238E27FC236}">
                  <a16:creationId xmlns:a16="http://schemas.microsoft.com/office/drawing/2014/main" id="{1BA12D74-9782-48DE-8E4E-CEB4D1C63AA9}"/>
                </a:ext>
              </a:extLst>
            </p:cNvPr>
            <p:cNvSpPr/>
            <p:nvPr/>
          </p:nvSpPr>
          <p:spPr>
            <a:xfrm>
              <a:off x="6169819" y="2514600"/>
              <a:ext cx="762000" cy="457200"/>
            </a:xfrm>
            <a:prstGeom prst="rect">
              <a:avLst/>
            </a:prstGeom>
            <a:grp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0" name="Content Placeholder 1">
              <a:extLst>
                <a:ext uri="{FF2B5EF4-FFF2-40B4-BE49-F238E27FC236}">
                  <a16:creationId xmlns:a16="http://schemas.microsoft.com/office/drawing/2014/main" id="{0597E08F-9D08-4F11-9D19-696BC51F8200}"/>
                </a:ext>
              </a:extLst>
            </p:cNvPr>
            <p:cNvSpPr txBox="1">
              <a:spLocks/>
            </p:cNvSpPr>
            <p:nvPr/>
          </p:nvSpPr>
          <p:spPr>
            <a:xfrm>
              <a:off x="6322219" y="2590800"/>
              <a:ext cx="533400" cy="304800"/>
            </a:xfrm>
            <a:prstGeom prst="rect">
              <a:avLst/>
            </a:prstGeom>
            <a:grpFill/>
          </p:spPr>
          <p:txBody>
            <a:bodyPr vert="horz" lIns="0" tIns="0" rIns="0" bIns="0">
              <a:noAutofit/>
            </a:bodyPr>
            <a:lstStyle>
              <a:lvl1pPr marL="265113" indent="-265113" algn="l" rtl="0" eaLnBrk="1" latinLnBrk="0" hangingPunct="1">
                <a:spcBef>
                  <a:spcPts val="400"/>
                </a:spcBef>
                <a:buClr>
                  <a:schemeClr val="accent5"/>
                </a:buClr>
                <a:buSzPct val="95000"/>
                <a:buFont typeface="Wingdings" charset="2"/>
                <a:buChar char="§"/>
                <a:defRPr kumimoji="0" sz="2400" b="0" i="0" kern="1200">
                  <a:solidFill>
                    <a:schemeClr val="tx1"/>
                  </a:solidFill>
                  <a:effectLst/>
                  <a:latin typeface="Gill Sans MT"/>
                  <a:ea typeface="+mn-ea"/>
                  <a:cs typeface="Gill Sans MT"/>
                </a:defRPr>
              </a:lvl1pPr>
              <a:lvl2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2pPr>
              <a:lvl3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3pPr>
              <a:lvl4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4pPr>
              <a:lvl5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5pPr>
              <a:lvl6pPr marL="1490472" indent="-182880" algn="l" rtl="0" eaLnBrk="1" latinLnBrk="0" hangingPunct="1">
                <a:spcBef>
                  <a:spcPts val="250"/>
                </a:spcBef>
                <a:buClr>
                  <a:schemeClr val="accent3">
                    <a:tint val="85000"/>
                    <a:satMod val="275000"/>
                  </a:schemeClr>
                </a:buClr>
                <a:buSzPct val="100000"/>
                <a:buFont typeface="Verdana"/>
                <a:buChar char="◦"/>
                <a:defRPr kumimoji="0" sz="1700" kern="1200" baseline="0">
                  <a:solidFill>
                    <a:schemeClr val="tx1"/>
                  </a:solidFill>
                  <a:latin typeface="+mn-lt"/>
                  <a:ea typeface="+mn-ea"/>
                  <a:cs typeface="+mn-cs"/>
                </a:defRPr>
              </a:lvl6pPr>
              <a:lvl7pPr marL="1700784" indent="-182880" algn="l" rtl="0" eaLnBrk="1" latinLnBrk="0" hangingPunct="1">
                <a:spcBef>
                  <a:spcPts val="255"/>
                </a:spcBef>
                <a:buClr>
                  <a:schemeClr val="accent3">
                    <a:tint val="85000"/>
                    <a:satMod val="275000"/>
                  </a:schemeClr>
                </a:buClr>
                <a:buSzPct val="100000"/>
                <a:buFont typeface="Wingdings 2"/>
                <a:buChar char=""/>
                <a:defRPr kumimoji="0" sz="1500" kern="1200">
                  <a:solidFill>
                    <a:schemeClr val="tx1"/>
                  </a:solidFill>
                  <a:latin typeface="+mn-lt"/>
                  <a:ea typeface="+mn-ea"/>
                  <a:cs typeface="+mn-cs"/>
                </a:defRPr>
              </a:lvl7pPr>
              <a:lvl8pPr marL="1920240" indent="-182880" algn="l" rtl="0" eaLnBrk="1" latinLnBrk="0" hangingPunct="1">
                <a:spcBef>
                  <a:spcPts val="257"/>
                </a:spcBef>
                <a:buClr>
                  <a:schemeClr val="accent3">
                    <a:tint val="85000"/>
                    <a:satMod val="275000"/>
                  </a:schemeClr>
                </a:buClr>
                <a:buSzPct val="100000"/>
                <a:buFont typeface="Verdana"/>
                <a:buChar char="◦"/>
                <a:defRPr kumimoji="0" sz="1500" kern="1200" baseline="0">
                  <a:solidFill>
                    <a:schemeClr val="tx1"/>
                  </a:solidFill>
                  <a:latin typeface="+mn-lt"/>
                  <a:ea typeface="+mn-ea"/>
                  <a:cs typeface="+mn-cs"/>
                </a:defRPr>
              </a:lvl8pPr>
              <a:lvl9pPr marL="2148840" indent="-182880" algn="l" rtl="0" eaLnBrk="1" latinLnBrk="0" hangingPunct="1">
                <a:spcBef>
                  <a:spcPts val="255"/>
                </a:spcBef>
                <a:buClr>
                  <a:schemeClr val="accent3">
                    <a:tint val="85000"/>
                    <a:satMod val="275000"/>
                  </a:schemeClr>
                </a:buClr>
                <a:buSzPct val="100000"/>
                <a:buFont typeface="Wingdings 2"/>
                <a:buChar char=""/>
                <a:defRPr kumimoji="0" sz="1500" kern="1200">
                  <a:solidFill>
                    <a:schemeClr val="tx1"/>
                  </a:solidFill>
                  <a:latin typeface="+mn-lt"/>
                  <a:ea typeface="+mn-ea"/>
                  <a:cs typeface="+mn-cs"/>
                </a:defRPr>
              </a:lvl9pPr>
            </a:lstStyle>
            <a:p>
              <a:pPr marL="0" indent="0">
                <a:buFont typeface="Wingdings" charset="2"/>
                <a:buNone/>
              </a:pPr>
              <a:r>
                <a:rPr lang="en-US" sz="2000" dirty="0"/>
                <a:t>ON</a:t>
              </a:r>
            </a:p>
            <a:p>
              <a:pPr marL="0" indent="0">
                <a:buFont typeface="Wingdings" charset="2"/>
                <a:buNone/>
              </a:pPr>
              <a:endParaRPr lang="en-US" sz="2000" dirty="0"/>
            </a:p>
          </p:txBody>
        </p:sp>
      </p:grpSp>
      <p:sp>
        <p:nvSpPr>
          <p:cNvPr id="51" name="TextBox 50">
            <a:extLst>
              <a:ext uri="{FF2B5EF4-FFF2-40B4-BE49-F238E27FC236}">
                <a16:creationId xmlns:a16="http://schemas.microsoft.com/office/drawing/2014/main" id="{C6A3B3B4-008B-421E-9173-3CC9AF15BB62}"/>
              </a:ext>
            </a:extLst>
          </p:cNvPr>
          <p:cNvSpPr txBox="1"/>
          <p:nvPr/>
        </p:nvSpPr>
        <p:spPr>
          <a:xfrm>
            <a:off x="10056019" y="609600"/>
            <a:ext cx="531080" cy="369332"/>
          </a:xfrm>
          <a:prstGeom prst="rect">
            <a:avLst/>
          </a:prstGeom>
          <a:noFill/>
        </p:spPr>
        <p:txBody>
          <a:bodyPr wrap="square" rtlCol="0">
            <a:spAutoFit/>
          </a:bodyPr>
          <a:lstStyle/>
          <a:p>
            <a:r>
              <a:rPr lang="en-US" dirty="0"/>
              <a:t>i</a:t>
            </a:r>
            <a:r>
              <a:rPr lang="en-US" baseline="-25000" dirty="0"/>
              <a:t>m</a:t>
            </a:r>
          </a:p>
        </p:txBody>
      </p:sp>
      <p:cxnSp>
        <p:nvCxnSpPr>
          <p:cNvPr id="52" name="Straight Arrow Connector 51">
            <a:extLst>
              <a:ext uri="{FF2B5EF4-FFF2-40B4-BE49-F238E27FC236}">
                <a16:creationId xmlns:a16="http://schemas.microsoft.com/office/drawing/2014/main" id="{9C0B7159-34E3-420C-B95D-9CEC62A4BA5D}"/>
              </a:ext>
            </a:extLst>
          </p:cNvPr>
          <p:cNvCxnSpPr>
            <a:cxnSpLocks/>
          </p:cNvCxnSpPr>
          <p:nvPr/>
        </p:nvCxnSpPr>
        <p:spPr>
          <a:xfrm flipV="1">
            <a:off x="9294019" y="1600200"/>
            <a:ext cx="0" cy="3030584"/>
          </a:xfrm>
          <a:prstGeom prst="straightConnector1">
            <a:avLst/>
          </a:prstGeom>
          <a:ln>
            <a:solidFill>
              <a:srgbClr val="FF0000"/>
            </a:solidFill>
            <a:headEnd type="none"/>
            <a:tailEnd type="arrow"/>
          </a:ln>
          <a:effectLst/>
        </p:spPr>
        <p:style>
          <a:lnRef idx="2">
            <a:schemeClr val="accent1"/>
          </a:lnRef>
          <a:fillRef idx="0">
            <a:schemeClr val="accent1"/>
          </a:fillRef>
          <a:effectRef idx="1">
            <a:schemeClr val="accent1"/>
          </a:effectRef>
          <a:fontRef idx="minor">
            <a:schemeClr val="tx1"/>
          </a:fontRef>
        </p:style>
      </p:cxnSp>
      <p:cxnSp>
        <p:nvCxnSpPr>
          <p:cNvPr id="53" name="Straight Arrow Connector 52">
            <a:extLst>
              <a:ext uri="{FF2B5EF4-FFF2-40B4-BE49-F238E27FC236}">
                <a16:creationId xmlns:a16="http://schemas.microsoft.com/office/drawing/2014/main" id="{4E53A321-E464-450E-951F-CB5AC66288D8}"/>
              </a:ext>
            </a:extLst>
          </p:cNvPr>
          <p:cNvCxnSpPr>
            <a:cxnSpLocks/>
          </p:cNvCxnSpPr>
          <p:nvPr/>
        </p:nvCxnSpPr>
        <p:spPr>
          <a:xfrm>
            <a:off x="10804517" y="3505200"/>
            <a:ext cx="0" cy="1066800"/>
          </a:xfrm>
          <a:prstGeom prst="straightConnector1">
            <a:avLst/>
          </a:prstGeom>
          <a:ln>
            <a:solidFill>
              <a:srgbClr val="FF0000"/>
            </a:solidFill>
            <a:headEnd type="none"/>
            <a:tailEnd type="arrow"/>
          </a:ln>
          <a:effectLst/>
        </p:spPr>
        <p:style>
          <a:lnRef idx="2">
            <a:schemeClr val="accent1"/>
          </a:lnRef>
          <a:fillRef idx="0">
            <a:schemeClr val="accent1"/>
          </a:fillRef>
          <a:effectRef idx="1">
            <a:schemeClr val="accent1"/>
          </a:effectRef>
          <a:fontRef idx="minor">
            <a:schemeClr val="tx1"/>
          </a:fontRef>
        </p:style>
      </p:cxnSp>
      <p:sp>
        <p:nvSpPr>
          <p:cNvPr id="54" name="Arc 53">
            <a:extLst>
              <a:ext uri="{FF2B5EF4-FFF2-40B4-BE49-F238E27FC236}">
                <a16:creationId xmlns:a16="http://schemas.microsoft.com/office/drawing/2014/main" id="{0C062FC7-5088-4E9D-BEA8-0A4983FFDFB2}"/>
              </a:ext>
            </a:extLst>
          </p:cNvPr>
          <p:cNvSpPr/>
          <p:nvPr/>
        </p:nvSpPr>
        <p:spPr>
          <a:xfrm>
            <a:off x="8532019" y="1029356"/>
            <a:ext cx="2512043" cy="1751401"/>
          </a:xfrm>
          <a:prstGeom prst="arc">
            <a:avLst>
              <a:gd name="adj1" fmla="val 14032012"/>
              <a:gd name="adj2" fmla="val 1840683"/>
            </a:avLst>
          </a:prstGeom>
          <a:ln>
            <a:solidFill>
              <a:srgbClr val="FF0000"/>
            </a:solidFill>
            <a:headEnd type="none"/>
            <a:tailEnd type="arrow"/>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dirty="0"/>
          </a:p>
        </p:txBody>
      </p:sp>
      <p:sp>
        <p:nvSpPr>
          <p:cNvPr id="55" name="Circular Arrow 67">
            <a:extLst>
              <a:ext uri="{FF2B5EF4-FFF2-40B4-BE49-F238E27FC236}">
                <a16:creationId xmlns:a16="http://schemas.microsoft.com/office/drawing/2014/main" id="{27F6ADB6-6AD6-42F5-93ED-E02A5DCEF16F}"/>
              </a:ext>
            </a:extLst>
          </p:cNvPr>
          <p:cNvSpPr/>
          <p:nvPr/>
        </p:nvSpPr>
        <p:spPr>
          <a:xfrm rot="17100000">
            <a:off x="8439157" y="1822312"/>
            <a:ext cx="731520" cy="631723"/>
          </a:xfrm>
          <a:prstGeom prst="circularArrow">
            <a:avLst>
              <a:gd name="adj1" fmla="val 12146"/>
              <a:gd name="adj2" fmla="val 1142319"/>
              <a:gd name="adj3" fmla="val 19779009"/>
              <a:gd name="adj4" fmla="val 10800000"/>
              <a:gd name="adj5" fmla="val 19938"/>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14819358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49C65-9D93-0940-A2D2-FDC728ABEBFC}"/>
              </a:ext>
            </a:extLst>
          </p:cNvPr>
          <p:cNvSpPr>
            <a:spLocks noGrp="1"/>
          </p:cNvSpPr>
          <p:nvPr>
            <p:ph type="title"/>
          </p:nvPr>
        </p:nvSpPr>
        <p:spPr/>
        <p:txBody>
          <a:bodyPr/>
          <a:lstStyle/>
          <a:p>
            <a:r>
              <a:rPr lang="en-US" dirty="0"/>
              <a:t>Motor Controller Topology: Single FET</a:t>
            </a:r>
          </a:p>
        </p:txBody>
      </p:sp>
      <p:sp>
        <p:nvSpPr>
          <p:cNvPr id="3" name="Content Placeholder 2">
            <a:extLst>
              <a:ext uri="{FF2B5EF4-FFF2-40B4-BE49-F238E27FC236}">
                <a16:creationId xmlns:a16="http://schemas.microsoft.com/office/drawing/2014/main" id="{B2B7B049-B18C-714D-B2D8-47DBFC9F9B00}"/>
              </a:ext>
            </a:extLst>
          </p:cNvPr>
          <p:cNvSpPr>
            <a:spLocks noGrp="1"/>
          </p:cNvSpPr>
          <p:nvPr>
            <p:ph idx="1"/>
          </p:nvPr>
        </p:nvSpPr>
        <p:spPr/>
        <p:txBody>
          <a:bodyPr/>
          <a:lstStyle/>
          <a:p>
            <a:r>
              <a:rPr lang="en-US" dirty="0"/>
              <a:t>FET OFF</a:t>
            </a:r>
            <a:endParaRPr lang="en-US" altLang="en-US" dirty="0"/>
          </a:p>
          <a:p>
            <a:pPr lvl="1"/>
            <a:r>
              <a:rPr lang="en-US" dirty="0"/>
              <a:t>Coasts (open connectors) to stop</a:t>
            </a:r>
            <a:endParaRPr lang="en-US" altLang="en-US" dirty="0"/>
          </a:p>
        </p:txBody>
      </p:sp>
      <p:grpSp>
        <p:nvGrpSpPr>
          <p:cNvPr id="4" name="Group 3">
            <a:extLst>
              <a:ext uri="{FF2B5EF4-FFF2-40B4-BE49-F238E27FC236}">
                <a16:creationId xmlns:a16="http://schemas.microsoft.com/office/drawing/2014/main" id="{7C82C2A3-B50C-4A14-A53D-F49287FE64DD}"/>
              </a:ext>
            </a:extLst>
          </p:cNvPr>
          <p:cNvGrpSpPr/>
          <p:nvPr/>
        </p:nvGrpSpPr>
        <p:grpSpPr>
          <a:xfrm rot="5400000">
            <a:off x="8081022" y="2051197"/>
            <a:ext cx="1752599" cy="393405"/>
            <a:chOff x="8195320" y="2752060"/>
            <a:chExt cx="1752599" cy="393405"/>
          </a:xfrm>
        </p:grpSpPr>
        <p:sp>
          <p:nvSpPr>
            <p:cNvPr id="5" name="Rectangle 4">
              <a:extLst>
                <a:ext uri="{FF2B5EF4-FFF2-40B4-BE49-F238E27FC236}">
                  <a16:creationId xmlns:a16="http://schemas.microsoft.com/office/drawing/2014/main" id="{5DD866B5-DA6E-4DAF-87F8-C6D8868C9AAA}"/>
                </a:ext>
              </a:extLst>
            </p:cNvPr>
            <p:cNvSpPr/>
            <p:nvPr/>
          </p:nvSpPr>
          <p:spPr>
            <a:xfrm>
              <a:off x="8629485" y="2808766"/>
              <a:ext cx="276447" cy="25518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6" name="Rectangle 5">
              <a:extLst>
                <a:ext uri="{FF2B5EF4-FFF2-40B4-BE49-F238E27FC236}">
                  <a16:creationId xmlns:a16="http://schemas.microsoft.com/office/drawing/2014/main" id="{F52C3B32-C91D-49B8-9452-377260B4DEA8}"/>
                </a:ext>
              </a:extLst>
            </p:cNvPr>
            <p:cNvSpPr/>
            <p:nvPr/>
          </p:nvSpPr>
          <p:spPr>
            <a:xfrm>
              <a:off x="9083141" y="2805223"/>
              <a:ext cx="276447" cy="25518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7" name="Oval 6">
              <a:extLst>
                <a:ext uri="{FF2B5EF4-FFF2-40B4-BE49-F238E27FC236}">
                  <a16:creationId xmlns:a16="http://schemas.microsoft.com/office/drawing/2014/main" id="{4DEA1589-6535-415E-BC59-2C802CD753D1}"/>
                </a:ext>
              </a:extLst>
            </p:cNvPr>
            <p:cNvSpPr/>
            <p:nvPr/>
          </p:nvSpPr>
          <p:spPr>
            <a:xfrm>
              <a:off x="8806694" y="2752060"/>
              <a:ext cx="393405" cy="39340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cxnSp>
          <p:nvCxnSpPr>
            <p:cNvPr id="8" name="Straight Connector 7">
              <a:extLst>
                <a:ext uri="{FF2B5EF4-FFF2-40B4-BE49-F238E27FC236}">
                  <a16:creationId xmlns:a16="http://schemas.microsoft.com/office/drawing/2014/main" id="{06F917F5-5AE5-49AB-9B4D-A2E8C1130D80}"/>
                </a:ext>
              </a:extLst>
            </p:cNvPr>
            <p:cNvCxnSpPr>
              <a:stCxn id="6" idx="3"/>
            </p:cNvCxnSpPr>
            <p:nvPr/>
          </p:nvCxnSpPr>
          <p:spPr>
            <a:xfrm rot="16200000">
              <a:off x="9653754" y="2638648"/>
              <a:ext cx="0" cy="58833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1BC2522A-D7DD-48DE-8742-AA46F99C5D00}"/>
                </a:ext>
              </a:extLst>
            </p:cNvPr>
            <p:cNvCxnSpPr/>
            <p:nvPr/>
          </p:nvCxnSpPr>
          <p:spPr>
            <a:xfrm rot="16200000">
              <a:off x="8423035" y="2719275"/>
              <a:ext cx="0" cy="45542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0" name="TextBox 9">
            <a:extLst>
              <a:ext uri="{FF2B5EF4-FFF2-40B4-BE49-F238E27FC236}">
                <a16:creationId xmlns:a16="http://schemas.microsoft.com/office/drawing/2014/main" id="{FA2C050C-0DC9-4AC2-A813-311D2B20BA20}"/>
              </a:ext>
            </a:extLst>
          </p:cNvPr>
          <p:cNvSpPr txBox="1"/>
          <p:nvPr/>
        </p:nvSpPr>
        <p:spPr>
          <a:xfrm>
            <a:off x="8760619" y="1981200"/>
            <a:ext cx="425302" cy="369332"/>
          </a:xfrm>
          <a:prstGeom prst="rect">
            <a:avLst/>
          </a:prstGeom>
          <a:noFill/>
        </p:spPr>
        <p:txBody>
          <a:bodyPr wrap="square" rtlCol="0">
            <a:spAutoFit/>
          </a:bodyPr>
          <a:lstStyle/>
          <a:p>
            <a:r>
              <a:rPr lang="en-US" dirty="0"/>
              <a:t>M</a:t>
            </a:r>
          </a:p>
        </p:txBody>
      </p:sp>
      <p:cxnSp>
        <p:nvCxnSpPr>
          <p:cNvPr id="11" name="Straight Connector 10">
            <a:extLst>
              <a:ext uri="{FF2B5EF4-FFF2-40B4-BE49-F238E27FC236}">
                <a16:creationId xmlns:a16="http://schemas.microsoft.com/office/drawing/2014/main" id="{77825BE3-4C2D-4236-ADEC-9515014A2613}"/>
              </a:ext>
            </a:extLst>
          </p:cNvPr>
          <p:cNvCxnSpPr/>
          <p:nvPr/>
        </p:nvCxnSpPr>
        <p:spPr>
          <a:xfrm flipH="1">
            <a:off x="7922419" y="3886200"/>
            <a:ext cx="539932" cy="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57685D8C-8223-42C3-9AFD-CCA6C81C368F}"/>
              </a:ext>
            </a:extLst>
          </p:cNvPr>
          <p:cNvGrpSpPr/>
          <p:nvPr/>
        </p:nvGrpSpPr>
        <p:grpSpPr>
          <a:xfrm>
            <a:off x="8384972" y="3124200"/>
            <a:ext cx="566057" cy="1506583"/>
            <a:chOff x="762000" y="1210491"/>
            <a:chExt cx="566057" cy="1506583"/>
          </a:xfrm>
        </p:grpSpPr>
        <p:cxnSp>
          <p:nvCxnSpPr>
            <p:cNvPr id="13" name="Straight Connector 12">
              <a:extLst>
                <a:ext uri="{FF2B5EF4-FFF2-40B4-BE49-F238E27FC236}">
                  <a16:creationId xmlns:a16="http://schemas.microsoft.com/office/drawing/2014/main" id="{0C4E29FB-BDE8-4879-A7E2-DA122C078519}"/>
                </a:ext>
              </a:extLst>
            </p:cNvPr>
            <p:cNvCxnSpPr/>
            <p:nvPr/>
          </p:nvCxnSpPr>
          <p:spPr>
            <a:xfrm>
              <a:off x="1322235" y="1994263"/>
              <a:ext cx="0" cy="722811"/>
            </a:xfrm>
            <a:prstGeom prst="line">
              <a:avLst/>
            </a:prstGeom>
            <a:ln w="19050">
              <a:solidFill>
                <a:schemeClr val="tx1"/>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FF532E4-71E9-43AD-819D-1F3CF716410D}"/>
                </a:ext>
              </a:extLst>
            </p:cNvPr>
            <p:cNvCxnSpPr/>
            <p:nvPr/>
          </p:nvCxnSpPr>
          <p:spPr>
            <a:xfrm flipV="1">
              <a:off x="1079863" y="1724297"/>
              <a:ext cx="0" cy="470263"/>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49893DB-1291-4DF6-A98D-6528CD13C07E}"/>
                </a:ext>
              </a:extLst>
            </p:cNvPr>
            <p:cNvCxnSpPr/>
            <p:nvPr/>
          </p:nvCxnSpPr>
          <p:spPr>
            <a:xfrm flipH="1">
              <a:off x="1088571" y="2185851"/>
              <a:ext cx="235132" cy="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2E20BDA-6A9B-4260-8F80-AE82706BFB7B}"/>
                </a:ext>
              </a:extLst>
            </p:cNvPr>
            <p:cNvCxnSpPr/>
            <p:nvPr/>
          </p:nvCxnSpPr>
          <p:spPr>
            <a:xfrm flipH="1">
              <a:off x="1075508" y="1737359"/>
              <a:ext cx="235132" cy="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D964FBD1-E380-4970-8EFE-408E56F2AD7F}"/>
                </a:ext>
              </a:extLst>
            </p:cNvPr>
            <p:cNvCxnSpPr/>
            <p:nvPr/>
          </p:nvCxnSpPr>
          <p:spPr>
            <a:xfrm flipH="1">
              <a:off x="1092925" y="1981200"/>
              <a:ext cx="235132" cy="0"/>
            </a:xfrm>
            <a:prstGeom prst="line">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E72CE64-9F7F-4BA0-AF67-4CAD5AE5C403}"/>
                </a:ext>
              </a:extLst>
            </p:cNvPr>
            <p:cNvCxnSpPr/>
            <p:nvPr/>
          </p:nvCxnSpPr>
          <p:spPr>
            <a:xfrm flipV="1">
              <a:off x="997132" y="1728651"/>
              <a:ext cx="0" cy="470263"/>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CD8D5C7-6F3F-4B71-B421-2E8013F396E7}"/>
                </a:ext>
              </a:extLst>
            </p:cNvPr>
            <p:cNvCxnSpPr/>
            <p:nvPr/>
          </p:nvCxnSpPr>
          <p:spPr>
            <a:xfrm flipH="1">
              <a:off x="762000" y="1972489"/>
              <a:ext cx="235132" cy="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BD61F443-2ED5-4D99-96DB-9920537D01A6}"/>
                </a:ext>
              </a:extLst>
            </p:cNvPr>
            <p:cNvCxnSpPr/>
            <p:nvPr/>
          </p:nvCxnSpPr>
          <p:spPr>
            <a:xfrm flipV="1">
              <a:off x="1317881" y="1210491"/>
              <a:ext cx="0" cy="524259"/>
            </a:xfrm>
            <a:prstGeom prst="line">
              <a:avLst/>
            </a:prstGeom>
            <a:ln w="19050">
              <a:solidFill>
                <a:schemeClr val="tx1"/>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grpSp>
      <p:cxnSp>
        <p:nvCxnSpPr>
          <p:cNvPr id="21" name="Straight Connector 20">
            <a:extLst>
              <a:ext uri="{FF2B5EF4-FFF2-40B4-BE49-F238E27FC236}">
                <a16:creationId xmlns:a16="http://schemas.microsoft.com/office/drawing/2014/main" id="{AA30626C-009A-4B62-AC4F-D837869259F6}"/>
              </a:ext>
            </a:extLst>
          </p:cNvPr>
          <p:cNvCxnSpPr/>
          <p:nvPr/>
        </p:nvCxnSpPr>
        <p:spPr>
          <a:xfrm flipH="1">
            <a:off x="8989219" y="1371600"/>
            <a:ext cx="1540240" cy="0"/>
          </a:xfrm>
          <a:prstGeom prst="line">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nvGrpSpPr>
          <p:cNvPr id="22" name="Group 21">
            <a:extLst>
              <a:ext uri="{FF2B5EF4-FFF2-40B4-BE49-F238E27FC236}">
                <a16:creationId xmlns:a16="http://schemas.microsoft.com/office/drawing/2014/main" id="{465A9B71-019B-481B-AB35-203C014FE8D0}"/>
              </a:ext>
            </a:extLst>
          </p:cNvPr>
          <p:cNvGrpSpPr/>
          <p:nvPr/>
        </p:nvGrpSpPr>
        <p:grpSpPr>
          <a:xfrm>
            <a:off x="9716855" y="2659726"/>
            <a:ext cx="1098752" cy="716701"/>
            <a:chOff x="869858" y="1721378"/>
            <a:chExt cx="1098752" cy="716701"/>
          </a:xfrm>
        </p:grpSpPr>
        <p:sp>
          <p:nvSpPr>
            <p:cNvPr id="23" name="Oval 22">
              <a:extLst>
                <a:ext uri="{FF2B5EF4-FFF2-40B4-BE49-F238E27FC236}">
                  <a16:creationId xmlns:a16="http://schemas.microsoft.com/office/drawing/2014/main" id="{75B3915F-768E-40E5-AC6F-9C01983B1D57}"/>
                </a:ext>
              </a:extLst>
            </p:cNvPr>
            <p:cNvSpPr/>
            <p:nvPr/>
          </p:nvSpPr>
          <p:spPr>
            <a:xfrm>
              <a:off x="1359010" y="1734627"/>
              <a:ext cx="609600" cy="609600"/>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Box 23">
              <a:extLst>
                <a:ext uri="{FF2B5EF4-FFF2-40B4-BE49-F238E27FC236}">
                  <a16:creationId xmlns:a16="http://schemas.microsoft.com/office/drawing/2014/main" id="{47BE1877-EB15-4204-B160-1E8B0D1833CD}"/>
                </a:ext>
              </a:extLst>
            </p:cNvPr>
            <p:cNvSpPr txBox="1"/>
            <p:nvPr/>
          </p:nvSpPr>
          <p:spPr>
            <a:xfrm>
              <a:off x="1519028" y="1721378"/>
              <a:ext cx="400878" cy="373712"/>
            </a:xfrm>
            <a:prstGeom prst="rect">
              <a:avLst/>
            </a:prstGeom>
            <a:noFill/>
          </p:spPr>
          <p:txBody>
            <a:bodyPr wrap="square" rtlCol="0">
              <a:spAutoFit/>
            </a:bodyPr>
            <a:lstStyle/>
            <a:p>
              <a:r>
                <a:rPr lang="en-US" dirty="0"/>
                <a:t>+</a:t>
              </a:r>
            </a:p>
          </p:txBody>
        </p:sp>
        <p:sp>
          <p:nvSpPr>
            <p:cNvPr id="25" name="TextBox 24">
              <a:extLst>
                <a:ext uri="{FF2B5EF4-FFF2-40B4-BE49-F238E27FC236}">
                  <a16:creationId xmlns:a16="http://schemas.microsoft.com/office/drawing/2014/main" id="{4516B481-C34A-451E-BE2F-BD6C732E8D59}"/>
                </a:ext>
              </a:extLst>
            </p:cNvPr>
            <p:cNvSpPr txBox="1"/>
            <p:nvPr/>
          </p:nvSpPr>
          <p:spPr>
            <a:xfrm>
              <a:off x="1516379" y="1914859"/>
              <a:ext cx="400878" cy="523220"/>
            </a:xfrm>
            <a:prstGeom prst="rect">
              <a:avLst/>
            </a:prstGeom>
            <a:noFill/>
          </p:spPr>
          <p:txBody>
            <a:bodyPr wrap="square" rtlCol="0">
              <a:spAutoFit/>
            </a:bodyPr>
            <a:lstStyle/>
            <a:p>
              <a:r>
                <a:rPr lang="en-US" sz="2800" dirty="0"/>
                <a:t>-</a:t>
              </a:r>
            </a:p>
          </p:txBody>
        </p:sp>
        <p:sp>
          <p:nvSpPr>
            <p:cNvPr id="26" name="TextBox 25">
              <a:extLst>
                <a:ext uri="{FF2B5EF4-FFF2-40B4-BE49-F238E27FC236}">
                  <a16:creationId xmlns:a16="http://schemas.microsoft.com/office/drawing/2014/main" id="{719E3555-0EFE-46D2-9BB5-A2A3A97BC8FD}"/>
                </a:ext>
              </a:extLst>
            </p:cNvPr>
            <p:cNvSpPr txBox="1"/>
            <p:nvPr/>
          </p:nvSpPr>
          <p:spPr>
            <a:xfrm>
              <a:off x="869858" y="1823039"/>
              <a:ext cx="531080" cy="369332"/>
            </a:xfrm>
            <a:prstGeom prst="rect">
              <a:avLst/>
            </a:prstGeom>
            <a:noFill/>
          </p:spPr>
          <p:txBody>
            <a:bodyPr wrap="square" rtlCol="0">
              <a:spAutoFit/>
            </a:bodyPr>
            <a:lstStyle/>
            <a:p>
              <a:r>
                <a:rPr lang="en-US" dirty="0"/>
                <a:t>V</a:t>
              </a:r>
              <a:r>
                <a:rPr lang="en-US" baseline="-25000" dirty="0"/>
                <a:t>bat</a:t>
              </a:r>
            </a:p>
          </p:txBody>
        </p:sp>
      </p:grpSp>
      <p:cxnSp>
        <p:nvCxnSpPr>
          <p:cNvPr id="27" name="Straight Connector 26">
            <a:extLst>
              <a:ext uri="{FF2B5EF4-FFF2-40B4-BE49-F238E27FC236}">
                <a16:creationId xmlns:a16="http://schemas.microsoft.com/office/drawing/2014/main" id="{B46CF312-9910-47CA-8DBD-ED9C74ED5C51}"/>
              </a:ext>
            </a:extLst>
          </p:cNvPr>
          <p:cNvCxnSpPr/>
          <p:nvPr/>
        </p:nvCxnSpPr>
        <p:spPr>
          <a:xfrm flipV="1">
            <a:off x="10508865" y="1371600"/>
            <a:ext cx="0" cy="1288438"/>
          </a:xfrm>
          <a:prstGeom prst="line">
            <a:avLst/>
          </a:prstGeom>
          <a:ln w="19050">
            <a:solidFill>
              <a:schemeClr val="tx1"/>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8BB8CC0B-544D-4B16-A3E2-EC1F9CA03853}"/>
              </a:ext>
            </a:extLst>
          </p:cNvPr>
          <p:cNvCxnSpPr/>
          <p:nvPr/>
        </p:nvCxnSpPr>
        <p:spPr>
          <a:xfrm>
            <a:off x="10513219" y="3276600"/>
            <a:ext cx="0" cy="1371600"/>
          </a:xfrm>
          <a:prstGeom prst="line">
            <a:avLst/>
          </a:prstGeom>
          <a:ln w="19050">
            <a:solidFill>
              <a:schemeClr val="tx1"/>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grpSp>
        <p:nvGrpSpPr>
          <p:cNvPr id="29" name="Group 28">
            <a:extLst>
              <a:ext uri="{FF2B5EF4-FFF2-40B4-BE49-F238E27FC236}">
                <a16:creationId xmlns:a16="http://schemas.microsoft.com/office/drawing/2014/main" id="{09DA3C28-9843-4537-96E6-F36F05DE37A4}"/>
              </a:ext>
            </a:extLst>
          </p:cNvPr>
          <p:cNvGrpSpPr/>
          <p:nvPr/>
        </p:nvGrpSpPr>
        <p:grpSpPr>
          <a:xfrm>
            <a:off x="8760619" y="4648200"/>
            <a:ext cx="374371" cy="393942"/>
            <a:chOff x="1511458" y="6156960"/>
            <a:chExt cx="374371" cy="393942"/>
          </a:xfrm>
        </p:grpSpPr>
        <p:cxnSp>
          <p:nvCxnSpPr>
            <p:cNvPr id="30" name="Straight Connector 29">
              <a:extLst>
                <a:ext uri="{FF2B5EF4-FFF2-40B4-BE49-F238E27FC236}">
                  <a16:creationId xmlns:a16="http://schemas.microsoft.com/office/drawing/2014/main" id="{6CDA7CF6-7294-4292-894A-EB68DF03366A}"/>
                </a:ext>
              </a:extLst>
            </p:cNvPr>
            <p:cNvCxnSpPr/>
            <p:nvPr/>
          </p:nvCxnSpPr>
          <p:spPr>
            <a:xfrm flipH="1" flipV="1">
              <a:off x="1698171" y="6156960"/>
              <a:ext cx="473" cy="26406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1" name="Group 30">
              <a:extLst>
                <a:ext uri="{FF2B5EF4-FFF2-40B4-BE49-F238E27FC236}">
                  <a16:creationId xmlns:a16="http://schemas.microsoft.com/office/drawing/2014/main" id="{4503049C-EDB2-4556-AA89-96B38C571D9D}"/>
                </a:ext>
              </a:extLst>
            </p:cNvPr>
            <p:cNvGrpSpPr/>
            <p:nvPr/>
          </p:nvGrpSpPr>
          <p:grpSpPr>
            <a:xfrm>
              <a:off x="1511458" y="6421025"/>
              <a:ext cx="374371" cy="129877"/>
              <a:chOff x="1489214" y="3057613"/>
              <a:chExt cx="374371" cy="129877"/>
            </a:xfrm>
          </p:grpSpPr>
          <p:cxnSp>
            <p:nvCxnSpPr>
              <p:cNvPr id="32" name="Straight Connector 31">
                <a:extLst>
                  <a:ext uri="{FF2B5EF4-FFF2-40B4-BE49-F238E27FC236}">
                    <a16:creationId xmlns:a16="http://schemas.microsoft.com/office/drawing/2014/main" id="{4529731A-5D23-4753-A6F4-638EE399BB59}"/>
                  </a:ext>
                </a:extLst>
              </p:cNvPr>
              <p:cNvCxnSpPr/>
              <p:nvPr/>
            </p:nvCxnSpPr>
            <p:spPr>
              <a:xfrm rot="16200000" flipV="1">
                <a:off x="1676400" y="2870427"/>
                <a:ext cx="0" cy="37437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6449238D-11A3-4660-8D19-930CDAD928BA}"/>
                  </a:ext>
                </a:extLst>
              </p:cNvPr>
              <p:cNvCxnSpPr/>
              <p:nvPr/>
            </p:nvCxnSpPr>
            <p:spPr>
              <a:xfrm flipH="1">
                <a:off x="1555477" y="3126527"/>
                <a:ext cx="24184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9E174F8-C5EE-4DEA-8E90-B343799E6B7E}"/>
                  </a:ext>
                </a:extLst>
              </p:cNvPr>
              <p:cNvCxnSpPr/>
              <p:nvPr/>
            </p:nvCxnSpPr>
            <p:spPr>
              <a:xfrm flipH="1">
                <a:off x="1630020" y="3187490"/>
                <a:ext cx="92761"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35" name="TextBox 34">
            <a:extLst>
              <a:ext uri="{FF2B5EF4-FFF2-40B4-BE49-F238E27FC236}">
                <a16:creationId xmlns:a16="http://schemas.microsoft.com/office/drawing/2014/main" id="{6AB267C1-DDC2-46E9-97E4-848C57F97034}"/>
              </a:ext>
            </a:extLst>
          </p:cNvPr>
          <p:cNvSpPr txBox="1"/>
          <p:nvPr/>
        </p:nvSpPr>
        <p:spPr>
          <a:xfrm>
            <a:off x="8455819" y="5562600"/>
            <a:ext cx="2971800" cy="369332"/>
          </a:xfrm>
          <a:prstGeom prst="rect">
            <a:avLst/>
          </a:prstGeom>
          <a:noFill/>
        </p:spPr>
        <p:txBody>
          <a:bodyPr wrap="square" rtlCol="0">
            <a:spAutoFit/>
          </a:bodyPr>
          <a:lstStyle/>
          <a:p>
            <a:r>
              <a:rPr lang="en-US" dirty="0"/>
              <a:t>single transistor controller</a:t>
            </a:r>
          </a:p>
        </p:txBody>
      </p:sp>
      <p:cxnSp>
        <p:nvCxnSpPr>
          <p:cNvPr id="36" name="Straight Connector 35">
            <a:extLst>
              <a:ext uri="{FF2B5EF4-FFF2-40B4-BE49-F238E27FC236}">
                <a16:creationId xmlns:a16="http://schemas.microsoft.com/office/drawing/2014/main" id="{BD0711AA-2E75-4DD9-8B2B-974337EF92EE}"/>
              </a:ext>
            </a:extLst>
          </p:cNvPr>
          <p:cNvCxnSpPr>
            <a:endCxn id="38" idx="3"/>
          </p:cNvCxnSpPr>
          <p:nvPr/>
        </p:nvCxnSpPr>
        <p:spPr>
          <a:xfrm flipH="1">
            <a:off x="6855619" y="3886200"/>
            <a:ext cx="539932" cy="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3858E751-31DC-4B33-BD38-29A98A722299}"/>
              </a:ext>
            </a:extLst>
          </p:cNvPr>
          <p:cNvGrpSpPr/>
          <p:nvPr/>
        </p:nvGrpSpPr>
        <p:grpSpPr>
          <a:xfrm>
            <a:off x="6093619" y="3733800"/>
            <a:ext cx="762000" cy="381000"/>
            <a:chOff x="7160419" y="3733800"/>
            <a:chExt cx="762000" cy="381000"/>
          </a:xfrm>
        </p:grpSpPr>
        <p:sp>
          <p:nvSpPr>
            <p:cNvPr id="38" name="Pentagon 45">
              <a:extLst>
                <a:ext uri="{FF2B5EF4-FFF2-40B4-BE49-F238E27FC236}">
                  <a16:creationId xmlns:a16="http://schemas.microsoft.com/office/drawing/2014/main" id="{C526E3B2-3662-4857-8661-C6B9A02C060B}"/>
                </a:ext>
              </a:extLst>
            </p:cNvPr>
            <p:cNvSpPr/>
            <p:nvPr/>
          </p:nvSpPr>
          <p:spPr>
            <a:xfrm>
              <a:off x="7160419" y="3733800"/>
              <a:ext cx="762000" cy="304800"/>
            </a:xfrm>
            <a:prstGeom prst="homePlat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9" name="TextBox 38">
              <a:extLst>
                <a:ext uri="{FF2B5EF4-FFF2-40B4-BE49-F238E27FC236}">
                  <a16:creationId xmlns:a16="http://schemas.microsoft.com/office/drawing/2014/main" id="{BBEB2A73-D79E-444F-8531-AA0484C581EE}"/>
                </a:ext>
              </a:extLst>
            </p:cNvPr>
            <p:cNvSpPr txBox="1"/>
            <p:nvPr/>
          </p:nvSpPr>
          <p:spPr>
            <a:xfrm>
              <a:off x="7236619" y="3733800"/>
              <a:ext cx="685800" cy="381000"/>
            </a:xfrm>
            <a:prstGeom prst="rect">
              <a:avLst/>
            </a:prstGeom>
            <a:ln>
              <a:noFill/>
            </a:ln>
          </p:spPr>
          <p:txBody>
            <a:bodyPr vert="horz" wrap="square" lIns="0" tIns="0" rIns="0" bIns="0" rtlCol="0" anchor="t">
              <a:normAutofit/>
            </a:bodyPr>
            <a:lstStyle/>
            <a:p>
              <a:r>
                <a:rPr lang="en-US" dirty="0"/>
                <a:t>MCU</a:t>
              </a:r>
            </a:p>
          </p:txBody>
        </p:sp>
      </p:grpSp>
      <p:sp>
        <p:nvSpPr>
          <p:cNvPr id="40" name="Isosceles Triangle 39">
            <a:extLst>
              <a:ext uri="{FF2B5EF4-FFF2-40B4-BE49-F238E27FC236}">
                <a16:creationId xmlns:a16="http://schemas.microsoft.com/office/drawing/2014/main" id="{6B0872D6-4C9A-4CD1-9691-C1CAD12E9ACE}"/>
              </a:ext>
            </a:extLst>
          </p:cNvPr>
          <p:cNvSpPr/>
          <p:nvPr/>
        </p:nvSpPr>
        <p:spPr>
          <a:xfrm rot="5400000">
            <a:off x="7346347" y="3624072"/>
            <a:ext cx="618744" cy="533400"/>
          </a:xfrm>
          <a:prstGeom prst="triangl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1" name="TextBox 40">
            <a:extLst>
              <a:ext uri="{FF2B5EF4-FFF2-40B4-BE49-F238E27FC236}">
                <a16:creationId xmlns:a16="http://schemas.microsoft.com/office/drawing/2014/main" id="{FF230844-7943-4E8B-9F81-978667C679D4}"/>
              </a:ext>
            </a:extLst>
          </p:cNvPr>
          <p:cNvSpPr txBox="1"/>
          <p:nvPr/>
        </p:nvSpPr>
        <p:spPr>
          <a:xfrm>
            <a:off x="7160419" y="3200400"/>
            <a:ext cx="1524000" cy="457200"/>
          </a:xfrm>
          <a:prstGeom prst="rect">
            <a:avLst/>
          </a:prstGeom>
          <a:ln>
            <a:noFill/>
          </a:ln>
        </p:spPr>
        <p:txBody>
          <a:bodyPr vert="horz" wrap="square" lIns="0" tIns="0" rIns="0" bIns="0" rtlCol="0" anchor="t">
            <a:normAutofit/>
          </a:bodyPr>
          <a:lstStyle/>
          <a:p>
            <a:r>
              <a:rPr lang="en-US" dirty="0"/>
              <a:t>FET driver</a:t>
            </a:r>
          </a:p>
        </p:txBody>
      </p:sp>
      <p:grpSp>
        <p:nvGrpSpPr>
          <p:cNvPr id="42" name="Group 41">
            <a:extLst>
              <a:ext uri="{FF2B5EF4-FFF2-40B4-BE49-F238E27FC236}">
                <a16:creationId xmlns:a16="http://schemas.microsoft.com/office/drawing/2014/main" id="{436F3030-5263-49EB-A6CB-F6CD1066473E}"/>
              </a:ext>
            </a:extLst>
          </p:cNvPr>
          <p:cNvGrpSpPr/>
          <p:nvPr/>
        </p:nvGrpSpPr>
        <p:grpSpPr>
          <a:xfrm>
            <a:off x="7770019" y="1981200"/>
            <a:ext cx="762000" cy="457200"/>
            <a:chOff x="6169819" y="2514600"/>
            <a:chExt cx="762000" cy="457200"/>
          </a:xfrm>
        </p:grpSpPr>
        <p:sp>
          <p:nvSpPr>
            <p:cNvPr id="43" name="Rectangle 42">
              <a:extLst>
                <a:ext uri="{FF2B5EF4-FFF2-40B4-BE49-F238E27FC236}">
                  <a16:creationId xmlns:a16="http://schemas.microsoft.com/office/drawing/2014/main" id="{3F06F53A-5F63-4203-AD5F-5A539621E988}"/>
                </a:ext>
              </a:extLst>
            </p:cNvPr>
            <p:cNvSpPr/>
            <p:nvPr/>
          </p:nvSpPr>
          <p:spPr>
            <a:xfrm>
              <a:off x="6169819" y="2514600"/>
              <a:ext cx="762000" cy="457200"/>
            </a:xfrm>
            <a:prstGeom prst="rect">
              <a:avLst/>
            </a:prstGeom>
            <a:solidFill>
              <a:schemeClr val="accent2">
                <a:lumMod val="20000"/>
                <a:lumOff val="8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4" name="Content Placeholder 1">
              <a:extLst>
                <a:ext uri="{FF2B5EF4-FFF2-40B4-BE49-F238E27FC236}">
                  <a16:creationId xmlns:a16="http://schemas.microsoft.com/office/drawing/2014/main" id="{22406129-AAFC-456D-9BCB-3990A736345A}"/>
                </a:ext>
              </a:extLst>
            </p:cNvPr>
            <p:cNvSpPr txBox="1">
              <a:spLocks/>
            </p:cNvSpPr>
            <p:nvPr/>
          </p:nvSpPr>
          <p:spPr>
            <a:xfrm>
              <a:off x="6322219" y="2590800"/>
              <a:ext cx="533400" cy="304800"/>
            </a:xfrm>
            <a:prstGeom prst="rect">
              <a:avLst/>
            </a:prstGeom>
          </p:spPr>
          <p:txBody>
            <a:bodyPr vert="horz" lIns="0" tIns="0" rIns="0" bIns="0">
              <a:noAutofit/>
            </a:bodyPr>
            <a:lstStyle>
              <a:lvl1pPr marL="265113" indent="-265113" algn="l" rtl="0" eaLnBrk="1" latinLnBrk="0" hangingPunct="1">
                <a:spcBef>
                  <a:spcPts val="400"/>
                </a:spcBef>
                <a:buClr>
                  <a:schemeClr val="accent5"/>
                </a:buClr>
                <a:buSzPct val="95000"/>
                <a:buFont typeface="Wingdings" charset="2"/>
                <a:buChar char="§"/>
                <a:defRPr kumimoji="0" sz="2400" b="0" i="0" kern="1200">
                  <a:solidFill>
                    <a:schemeClr val="tx1"/>
                  </a:solidFill>
                  <a:effectLst/>
                  <a:latin typeface="Gill Sans MT"/>
                  <a:ea typeface="+mn-ea"/>
                  <a:cs typeface="Gill Sans MT"/>
                </a:defRPr>
              </a:lvl1pPr>
              <a:lvl2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2pPr>
              <a:lvl3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3pPr>
              <a:lvl4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4pPr>
              <a:lvl5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5pPr>
              <a:lvl6pPr marL="1490472" indent="-182880" algn="l" rtl="0" eaLnBrk="1" latinLnBrk="0" hangingPunct="1">
                <a:spcBef>
                  <a:spcPts val="250"/>
                </a:spcBef>
                <a:buClr>
                  <a:schemeClr val="accent3">
                    <a:tint val="85000"/>
                    <a:satMod val="275000"/>
                  </a:schemeClr>
                </a:buClr>
                <a:buSzPct val="100000"/>
                <a:buFont typeface="Verdana"/>
                <a:buChar char="◦"/>
                <a:defRPr kumimoji="0" sz="1700" kern="1200" baseline="0">
                  <a:solidFill>
                    <a:schemeClr val="tx1"/>
                  </a:solidFill>
                  <a:latin typeface="+mn-lt"/>
                  <a:ea typeface="+mn-ea"/>
                  <a:cs typeface="+mn-cs"/>
                </a:defRPr>
              </a:lvl6pPr>
              <a:lvl7pPr marL="1700784" indent="-182880" algn="l" rtl="0" eaLnBrk="1" latinLnBrk="0" hangingPunct="1">
                <a:spcBef>
                  <a:spcPts val="255"/>
                </a:spcBef>
                <a:buClr>
                  <a:schemeClr val="accent3">
                    <a:tint val="85000"/>
                    <a:satMod val="275000"/>
                  </a:schemeClr>
                </a:buClr>
                <a:buSzPct val="100000"/>
                <a:buFont typeface="Wingdings 2"/>
                <a:buChar char=""/>
                <a:defRPr kumimoji="0" sz="1500" kern="1200">
                  <a:solidFill>
                    <a:schemeClr val="tx1"/>
                  </a:solidFill>
                  <a:latin typeface="+mn-lt"/>
                  <a:ea typeface="+mn-ea"/>
                  <a:cs typeface="+mn-cs"/>
                </a:defRPr>
              </a:lvl7pPr>
              <a:lvl8pPr marL="1920240" indent="-182880" algn="l" rtl="0" eaLnBrk="1" latinLnBrk="0" hangingPunct="1">
                <a:spcBef>
                  <a:spcPts val="257"/>
                </a:spcBef>
                <a:buClr>
                  <a:schemeClr val="accent3">
                    <a:tint val="85000"/>
                    <a:satMod val="275000"/>
                  </a:schemeClr>
                </a:buClr>
                <a:buSzPct val="100000"/>
                <a:buFont typeface="Verdana"/>
                <a:buChar char="◦"/>
                <a:defRPr kumimoji="0" sz="1500" kern="1200" baseline="0">
                  <a:solidFill>
                    <a:schemeClr val="tx1"/>
                  </a:solidFill>
                  <a:latin typeface="+mn-lt"/>
                  <a:ea typeface="+mn-ea"/>
                  <a:cs typeface="+mn-cs"/>
                </a:defRPr>
              </a:lvl8pPr>
              <a:lvl9pPr marL="2148840" indent="-182880" algn="l" rtl="0" eaLnBrk="1" latinLnBrk="0" hangingPunct="1">
                <a:spcBef>
                  <a:spcPts val="255"/>
                </a:spcBef>
                <a:buClr>
                  <a:schemeClr val="accent3">
                    <a:tint val="85000"/>
                    <a:satMod val="275000"/>
                  </a:schemeClr>
                </a:buClr>
                <a:buSzPct val="100000"/>
                <a:buFont typeface="Wingdings 2"/>
                <a:buChar char=""/>
                <a:defRPr kumimoji="0" sz="1500" kern="1200">
                  <a:solidFill>
                    <a:schemeClr val="tx1"/>
                  </a:solidFill>
                  <a:latin typeface="+mn-lt"/>
                  <a:ea typeface="+mn-ea"/>
                  <a:cs typeface="+mn-cs"/>
                </a:defRPr>
              </a:lvl9pPr>
            </a:lstStyle>
            <a:p>
              <a:pPr marL="0" indent="0">
                <a:buFont typeface="Wingdings" charset="2"/>
                <a:buNone/>
              </a:pPr>
              <a:r>
                <a:rPr lang="en-US" sz="2000" dirty="0"/>
                <a:t>OFF</a:t>
              </a:r>
            </a:p>
            <a:p>
              <a:pPr marL="0" indent="0">
                <a:buFont typeface="Wingdings" charset="2"/>
                <a:buNone/>
              </a:pPr>
              <a:endParaRPr lang="en-US" sz="2000" dirty="0"/>
            </a:p>
          </p:txBody>
        </p:sp>
      </p:grpSp>
      <p:grpSp>
        <p:nvGrpSpPr>
          <p:cNvPr id="45" name="Group 44">
            <a:extLst>
              <a:ext uri="{FF2B5EF4-FFF2-40B4-BE49-F238E27FC236}">
                <a16:creationId xmlns:a16="http://schemas.microsoft.com/office/drawing/2014/main" id="{0D871D1E-34C0-4D57-A3AA-265A0DE6BF80}"/>
              </a:ext>
            </a:extLst>
          </p:cNvPr>
          <p:cNvGrpSpPr/>
          <p:nvPr/>
        </p:nvGrpSpPr>
        <p:grpSpPr>
          <a:xfrm>
            <a:off x="10328164" y="4648200"/>
            <a:ext cx="374371" cy="393942"/>
            <a:chOff x="1511458" y="6156960"/>
            <a:chExt cx="374371" cy="393942"/>
          </a:xfrm>
        </p:grpSpPr>
        <p:cxnSp>
          <p:nvCxnSpPr>
            <p:cNvPr id="46" name="Straight Connector 45">
              <a:extLst>
                <a:ext uri="{FF2B5EF4-FFF2-40B4-BE49-F238E27FC236}">
                  <a16:creationId xmlns:a16="http://schemas.microsoft.com/office/drawing/2014/main" id="{510FD1BC-4B23-4F79-A488-08305AECE0A5}"/>
                </a:ext>
              </a:extLst>
            </p:cNvPr>
            <p:cNvCxnSpPr/>
            <p:nvPr/>
          </p:nvCxnSpPr>
          <p:spPr>
            <a:xfrm flipH="1" flipV="1">
              <a:off x="1698171" y="6156960"/>
              <a:ext cx="473" cy="26406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7" name="Group 46">
              <a:extLst>
                <a:ext uri="{FF2B5EF4-FFF2-40B4-BE49-F238E27FC236}">
                  <a16:creationId xmlns:a16="http://schemas.microsoft.com/office/drawing/2014/main" id="{B994607D-71EC-4476-BCB1-255CD80050BF}"/>
                </a:ext>
              </a:extLst>
            </p:cNvPr>
            <p:cNvGrpSpPr/>
            <p:nvPr/>
          </p:nvGrpSpPr>
          <p:grpSpPr>
            <a:xfrm>
              <a:off x="1511458" y="6421025"/>
              <a:ext cx="374371" cy="129877"/>
              <a:chOff x="1489214" y="3057613"/>
              <a:chExt cx="374371" cy="129877"/>
            </a:xfrm>
          </p:grpSpPr>
          <p:cxnSp>
            <p:nvCxnSpPr>
              <p:cNvPr id="48" name="Straight Connector 47">
                <a:extLst>
                  <a:ext uri="{FF2B5EF4-FFF2-40B4-BE49-F238E27FC236}">
                    <a16:creationId xmlns:a16="http://schemas.microsoft.com/office/drawing/2014/main" id="{456E5841-A0CF-43EB-91CF-13ACF458DB37}"/>
                  </a:ext>
                </a:extLst>
              </p:cNvPr>
              <p:cNvCxnSpPr/>
              <p:nvPr/>
            </p:nvCxnSpPr>
            <p:spPr>
              <a:xfrm rot="16200000" flipV="1">
                <a:off x="1676400" y="2870427"/>
                <a:ext cx="0" cy="37437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8DF8E7F3-AD4E-4CDE-A4BA-D53550F52F87}"/>
                  </a:ext>
                </a:extLst>
              </p:cNvPr>
              <p:cNvCxnSpPr/>
              <p:nvPr/>
            </p:nvCxnSpPr>
            <p:spPr>
              <a:xfrm flipH="1">
                <a:off x="1555477" y="3126527"/>
                <a:ext cx="24184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149AB560-7A03-408A-9642-0CC9E53D78A8}"/>
                  </a:ext>
                </a:extLst>
              </p:cNvPr>
              <p:cNvCxnSpPr/>
              <p:nvPr/>
            </p:nvCxnSpPr>
            <p:spPr>
              <a:xfrm flipH="1">
                <a:off x="1630020" y="3187490"/>
                <a:ext cx="92761"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7671882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49C65-9D93-0940-A2D2-FDC728ABEBFC}"/>
              </a:ext>
            </a:extLst>
          </p:cNvPr>
          <p:cNvSpPr>
            <a:spLocks noGrp="1"/>
          </p:cNvSpPr>
          <p:nvPr>
            <p:ph type="title"/>
          </p:nvPr>
        </p:nvSpPr>
        <p:spPr/>
        <p:txBody>
          <a:bodyPr/>
          <a:lstStyle/>
          <a:p>
            <a:r>
              <a:rPr lang="en-US" dirty="0"/>
              <a:t>Motor Controller Topology: Half-bridge</a:t>
            </a:r>
          </a:p>
        </p:txBody>
      </p:sp>
      <p:sp>
        <p:nvSpPr>
          <p:cNvPr id="3" name="Content Placeholder 2">
            <a:extLst>
              <a:ext uri="{FF2B5EF4-FFF2-40B4-BE49-F238E27FC236}">
                <a16:creationId xmlns:a16="http://schemas.microsoft.com/office/drawing/2014/main" id="{B2B7B049-B18C-714D-B2D8-47DBFC9F9B00}"/>
              </a:ext>
            </a:extLst>
          </p:cNvPr>
          <p:cNvSpPr>
            <a:spLocks noGrp="1"/>
          </p:cNvSpPr>
          <p:nvPr>
            <p:ph idx="1"/>
          </p:nvPr>
        </p:nvSpPr>
        <p:spPr>
          <a:xfrm>
            <a:off x="479425" y="1171111"/>
            <a:ext cx="5196161" cy="4086225"/>
          </a:xfrm>
        </p:spPr>
        <p:txBody>
          <a:bodyPr/>
          <a:lstStyle/>
          <a:p>
            <a:r>
              <a:rPr lang="en-US" dirty="0"/>
              <a:t>It is possible to accelerate braking by using the concept of </a:t>
            </a:r>
            <a:r>
              <a:rPr lang="en-US" b="1" dirty="0"/>
              <a:t>dynamic braking </a:t>
            </a:r>
          </a:p>
          <a:p>
            <a:r>
              <a:rPr lang="en-US" dirty="0"/>
              <a:t>The V</a:t>
            </a:r>
            <a:r>
              <a:rPr lang="en-US" baseline="-25000" dirty="0"/>
              <a:t>emf </a:t>
            </a:r>
            <a:r>
              <a:rPr lang="en-US" dirty="0"/>
              <a:t>generated by the motor is used to drive current through the armature to cause braking of the motor</a:t>
            </a:r>
          </a:p>
          <a:p>
            <a:r>
              <a:rPr lang="en-US" dirty="0"/>
              <a:t>Requires additional FET</a:t>
            </a:r>
            <a:endParaRPr lang="en-US" altLang="en-US" dirty="0"/>
          </a:p>
        </p:txBody>
      </p:sp>
      <p:grpSp>
        <p:nvGrpSpPr>
          <p:cNvPr id="4" name="Group 3">
            <a:extLst>
              <a:ext uri="{FF2B5EF4-FFF2-40B4-BE49-F238E27FC236}">
                <a16:creationId xmlns:a16="http://schemas.microsoft.com/office/drawing/2014/main" id="{06A90B6D-EAE2-410E-B534-EC37368A21A2}"/>
              </a:ext>
            </a:extLst>
          </p:cNvPr>
          <p:cNvGrpSpPr/>
          <p:nvPr/>
        </p:nvGrpSpPr>
        <p:grpSpPr>
          <a:xfrm rot="5400000">
            <a:off x="8995422" y="2355997"/>
            <a:ext cx="1752599" cy="393405"/>
            <a:chOff x="8195320" y="2752060"/>
            <a:chExt cx="1752599" cy="393405"/>
          </a:xfrm>
        </p:grpSpPr>
        <p:sp>
          <p:nvSpPr>
            <p:cNvPr id="5" name="Rectangle 4">
              <a:extLst>
                <a:ext uri="{FF2B5EF4-FFF2-40B4-BE49-F238E27FC236}">
                  <a16:creationId xmlns:a16="http://schemas.microsoft.com/office/drawing/2014/main" id="{C9D085BE-D0CF-4E6D-9E9E-90566346B024}"/>
                </a:ext>
              </a:extLst>
            </p:cNvPr>
            <p:cNvSpPr/>
            <p:nvPr/>
          </p:nvSpPr>
          <p:spPr>
            <a:xfrm>
              <a:off x="8629485" y="2808766"/>
              <a:ext cx="276447" cy="25518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6" name="Rectangle 5">
              <a:extLst>
                <a:ext uri="{FF2B5EF4-FFF2-40B4-BE49-F238E27FC236}">
                  <a16:creationId xmlns:a16="http://schemas.microsoft.com/office/drawing/2014/main" id="{6E0EB15F-D9A2-41D6-BDFF-9429B4CDF284}"/>
                </a:ext>
              </a:extLst>
            </p:cNvPr>
            <p:cNvSpPr/>
            <p:nvPr/>
          </p:nvSpPr>
          <p:spPr>
            <a:xfrm>
              <a:off x="9083141" y="2805223"/>
              <a:ext cx="276447" cy="25518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7" name="Oval 6">
              <a:extLst>
                <a:ext uri="{FF2B5EF4-FFF2-40B4-BE49-F238E27FC236}">
                  <a16:creationId xmlns:a16="http://schemas.microsoft.com/office/drawing/2014/main" id="{469F7202-D5E0-4D82-AB81-5332C1A50B8A}"/>
                </a:ext>
              </a:extLst>
            </p:cNvPr>
            <p:cNvSpPr/>
            <p:nvPr/>
          </p:nvSpPr>
          <p:spPr>
            <a:xfrm>
              <a:off x="8806694" y="2752060"/>
              <a:ext cx="393405" cy="39340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cxnSp>
          <p:nvCxnSpPr>
            <p:cNvPr id="8" name="Straight Connector 7">
              <a:extLst>
                <a:ext uri="{FF2B5EF4-FFF2-40B4-BE49-F238E27FC236}">
                  <a16:creationId xmlns:a16="http://schemas.microsoft.com/office/drawing/2014/main" id="{D84A2314-954F-4752-B27B-A11F9B3B4ED1}"/>
                </a:ext>
              </a:extLst>
            </p:cNvPr>
            <p:cNvCxnSpPr>
              <a:stCxn id="6" idx="3"/>
            </p:cNvCxnSpPr>
            <p:nvPr/>
          </p:nvCxnSpPr>
          <p:spPr>
            <a:xfrm rot="16200000">
              <a:off x="9653754" y="2638648"/>
              <a:ext cx="0" cy="58833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40AA96A3-2493-4AC8-8E81-ADECA4C56FCD}"/>
                </a:ext>
              </a:extLst>
            </p:cNvPr>
            <p:cNvCxnSpPr/>
            <p:nvPr/>
          </p:nvCxnSpPr>
          <p:spPr>
            <a:xfrm rot="16200000">
              <a:off x="8423035" y="2719275"/>
              <a:ext cx="0" cy="45542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0" name="TextBox 9">
            <a:extLst>
              <a:ext uri="{FF2B5EF4-FFF2-40B4-BE49-F238E27FC236}">
                <a16:creationId xmlns:a16="http://schemas.microsoft.com/office/drawing/2014/main" id="{24E3A902-0F8E-466B-A5E5-08BD2D5CB2EA}"/>
              </a:ext>
            </a:extLst>
          </p:cNvPr>
          <p:cNvSpPr txBox="1"/>
          <p:nvPr/>
        </p:nvSpPr>
        <p:spPr>
          <a:xfrm>
            <a:off x="9675019" y="2286000"/>
            <a:ext cx="425302" cy="369332"/>
          </a:xfrm>
          <a:prstGeom prst="rect">
            <a:avLst/>
          </a:prstGeom>
          <a:noFill/>
        </p:spPr>
        <p:txBody>
          <a:bodyPr wrap="square" rtlCol="0">
            <a:spAutoFit/>
          </a:bodyPr>
          <a:lstStyle/>
          <a:p>
            <a:r>
              <a:rPr lang="en-US" dirty="0"/>
              <a:t>M</a:t>
            </a:r>
          </a:p>
        </p:txBody>
      </p:sp>
      <p:cxnSp>
        <p:nvCxnSpPr>
          <p:cNvPr id="11" name="Straight Connector 10">
            <a:extLst>
              <a:ext uri="{FF2B5EF4-FFF2-40B4-BE49-F238E27FC236}">
                <a16:creationId xmlns:a16="http://schemas.microsoft.com/office/drawing/2014/main" id="{1E57F474-6D94-4884-96CD-1179A8B1A3C0}"/>
              </a:ext>
            </a:extLst>
          </p:cNvPr>
          <p:cNvCxnSpPr/>
          <p:nvPr/>
        </p:nvCxnSpPr>
        <p:spPr>
          <a:xfrm flipH="1">
            <a:off x="8836819" y="4191000"/>
            <a:ext cx="539932" cy="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85935181-3AF4-4B63-97C7-C1961551FA7B}"/>
              </a:ext>
            </a:extLst>
          </p:cNvPr>
          <p:cNvGrpSpPr/>
          <p:nvPr/>
        </p:nvGrpSpPr>
        <p:grpSpPr>
          <a:xfrm>
            <a:off x="9299372" y="3429000"/>
            <a:ext cx="566057" cy="1506583"/>
            <a:chOff x="762000" y="1210491"/>
            <a:chExt cx="566057" cy="1506583"/>
          </a:xfrm>
        </p:grpSpPr>
        <p:cxnSp>
          <p:nvCxnSpPr>
            <p:cNvPr id="13" name="Straight Connector 12">
              <a:extLst>
                <a:ext uri="{FF2B5EF4-FFF2-40B4-BE49-F238E27FC236}">
                  <a16:creationId xmlns:a16="http://schemas.microsoft.com/office/drawing/2014/main" id="{59CFA556-FE0A-47C1-B2DD-DF9D33ECE729}"/>
                </a:ext>
              </a:extLst>
            </p:cNvPr>
            <p:cNvCxnSpPr/>
            <p:nvPr/>
          </p:nvCxnSpPr>
          <p:spPr>
            <a:xfrm>
              <a:off x="1322235" y="1994263"/>
              <a:ext cx="0" cy="722811"/>
            </a:xfrm>
            <a:prstGeom prst="line">
              <a:avLst/>
            </a:prstGeom>
            <a:ln w="19050">
              <a:solidFill>
                <a:schemeClr val="tx1"/>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233C6B51-03FA-42B6-A4A8-789DD3ECA884}"/>
                </a:ext>
              </a:extLst>
            </p:cNvPr>
            <p:cNvCxnSpPr/>
            <p:nvPr/>
          </p:nvCxnSpPr>
          <p:spPr>
            <a:xfrm flipV="1">
              <a:off x="1079863" y="1724297"/>
              <a:ext cx="0" cy="470263"/>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304A8DE7-3C0B-43EC-A07B-34978E4CA37C}"/>
                </a:ext>
              </a:extLst>
            </p:cNvPr>
            <p:cNvCxnSpPr/>
            <p:nvPr/>
          </p:nvCxnSpPr>
          <p:spPr>
            <a:xfrm flipH="1">
              <a:off x="1088571" y="2185851"/>
              <a:ext cx="235132" cy="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61FA42D8-3140-49A3-BCC8-5D30A8A2BF0C}"/>
                </a:ext>
              </a:extLst>
            </p:cNvPr>
            <p:cNvCxnSpPr/>
            <p:nvPr/>
          </p:nvCxnSpPr>
          <p:spPr>
            <a:xfrm flipH="1">
              <a:off x="1075508" y="1737359"/>
              <a:ext cx="235132" cy="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A3AADB6F-93B9-4018-9EE7-E7238ECFD2F1}"/>
                </a:ext>
              </a:extLst>
            </p:cNvPr>
            <p:cNvCxnSpPr/>
            <p:nvPr/>
          </p:nvCxnSpPr>
          <p:spPr>
            <a:xfrm flipH="1">
              <a:off x="1092925" y="1981200"/>
              <a:ext cx="235132" cy="0"/>
            </a:xfrm>
            <a:prstGeom prst="line">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92AEBF2-FD9F-4118-809F-0AB8F0C55C40}"/>
                </a:ext>
              </a:extLst>
            </p:cNvPr>
            <p:cNvCxnSpPr/>
            <p:nvPr/>
          </p:nvCxnSpPr>
          <p:spPr>
            <a:xfrm flipV="1">
              <a:off x="997132" y="1728651"/>
              <a:ext cx="0" cy="470263"/>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ED164238-8FCA-4286-B400-7F63F543BB81}"/>
                </a:ext>
              </a:extLst>
            </p:cNvPr>
            <p:cNvCxnSpPr/>
            <p:nvPr/>
          </p:nvCxnSpPr>
          <p:spPr>
            <a:xfrm flipH="1">
              <a:off x="762000" y="1972489"/>
              <a:ext cx="235132" cy="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A1F74944-13AF-4698-A956-03F3043FE5FD}"/>
                </a:ext>
              </a:extLst>
            </p:cNvPr>
            <p:cNvCxnSpPr/>
            <p:nvPr/>
          </p:nvCxnSpPr>
          <p:spPr>
            <a:xfrm flipV="1">
              <a:off x="1317881" y="1210491"/>
              <a:ext cx="0" cy="524259"/>
            </a:xfrm>
            <a:prstGeom prst="line">
              <a:avLst/>
            </a:prstGeom>
            <a:ln w="19050">
              <a:solidFill>
                <a:schemeClr val="tx1"/>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grpSp>
      <p:cxnSp>
        <p:nvCxnSpPr>
          <p:cNvPr id="21" name="Straight Connector 20">
            <a:extLst>
              <a:ext uri="{FF2B5EF4-FFF2-40B4-BE49-F238E27FC236}">
                <a16:creationId xmlns:a16="http://schemas.microsoft.com/office/drawing/2014/main" id="{61F5CF7E-F622-49A8-90DF-7EEB99335375}"/>
              </a:ext>
            </a:extLst>
          </p:cNvPr>
          <p:cNvCxnSpPr/>
          <p:nvPr/>
        </p:nvCxnSpPr>
        <p:spPr>
          <a:xfrm flipH="1">
            <a:off x="9903619" y="1676400"/>
            <a:ext cx="1540240" cy="0"/>
          </a:xfrm>
          <a:prstGeom prst="line">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nvGrpSpPr>
          <p:cNvPr id="22" name="Group 21">
            <a:extLst>
              <a:ext uri="{FF2B5EF4-FFF2-40B4-BE49-F238E27FC236}">
                <a16:creationId xmlns:a16="http://schemas.microsoft.com/office/drawing/2014/main" id="{6F2B9708-C352-476F-8056-0C69CBECA335}"/>
              </a:ext>
            </a:extLst>
          </p:cNvPr>
          <p:cNvGrpSpPr/>
          <p:nvPr/>
        </p:nvGrpSpPr>
        <p:grpSpPr>
          <a:xfrm>
            <a:off x="10631255" y="2964526"/>
            <a:ext cx="1098752" cy="716701"/>
            <a:chOff x="869858" y="1721378"/>
            <a:chExt cx="1098752" cy="716701"/>
          </a:xfrm>
        </p:grpSpPr>
        <p:sp>
          <p:nvSpPr>
            <p:cNvPr id="23" name="Oval 22">
              <a:extLst>
                <a:ext uri="{FF2B5EF4-FFF2-40B4-BE49-F238E27FC236}">
                  <a16:creationId xmlns:a16="http://schemas.microsoft.com/office/drawing/2014/main" id="{59791EC2-31BD-4312-8A8D-D791DC675EEE}"/>
                </a:ext>
              </a:extLst>
            </p:cNvPr>
            <p:cNvSpPr/>
            <p:nvPr/>
          </p:nvSpPr>
          <p:spPr>
            <a:xfrm>
              <a:off x="1359010" y="1734627"/>
              <a:ext cx="609600" cy="609600"/>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Box 23">
              <a:extLst>
                <a:ext uri="{FF2B5EF4-FFF2-40B4-BE49-F238E27FC236}">
                  <a16:creationId xmlns:a16="http://schemas.microsoft.com/office/drawing/2014/main" id="{59D51219-163F-42BC-BAA0-01C474FCC2F1}"/>
                </a:ext>
              </a:extLst>
            </p:cNvPr>
            <p:cNvSpPr txBox="1"/>
            <p:nvPr/>
          </p:nvSpPr>
          <p:spPr>
            <a:xfrm>
              <a:off x="1519028" y="1721378"/>
              <a:ext cx="400878" cy="373712"/>
            </a:xfrm>
            <a:prstGeom prst="rect">
              <a:avLst/>
            </a:prstGeom>
            <a:noFill/>
          </p:spPr>
          <p:txBody>
            <a:bodyPr wrap="square" rtlCol="0">
              <a:spAutoFit/>
            </a:bodyPr>
            <a:lstStyle/>
            <a:p>
              <a:r>
                <a:rPr lang="en-US" dirty="0"/>
                <a:t>+</a:t>
              </a:r>
            </a:p>
          </p:txBody>
        </p:sp>
        <p:sp>
          <p:nvSpPr>
            <p:cNvPr id="25" name="TextBox 24">
              <a:extLst>
                <a:ext uri="{FF2B5EF4-FFF2-40B4-BE49-F238E27FC236}">
                  <a16:creationId xmlns:a16="http://schemas.microsoft.com/office/drawing/2014/main" id="{4EB2A865-E0E1-436A-8030-654AFCF84087}"/>
                </a:ext>
              </a:extLst>
            </p:cNvPr>
            <p:cNvSpPr txBox="1"/>
            <p:nvPr/>
          </p:nvSpPr>
          <p:spPr>
            <a:xfrm>
              <a:off x="1516379" y="1914859"/>
              <a:ext cx="400878" cy="523220"/>
            </a:xfrm>
            <a:prstGeom prst="rect">
              <a:avLst/>
            </a:prstGeom>
            <a:noFill/>
          </p:spPr>
          <p:txBody>
            <a:bodyPr wrap="square" rtlCol="0">
              <a:spAutoFit/>
            </a:bodyPr>
            <a:lstStyle/>
            <a:p>
              <a:r>
                <a:rPr lang="en-US" sz="2800" dirty="0"/>
                <a:t>-</a:t>
              </a:r>
            </a:p>
          </p:txBody>
        </p:sp>
        <p:sp>
          <p:nvSpPr>
            <p:cNvPr id="26" name="TextBox 25">
              <a:extLst>
                <a:ext uri="{FF2B5EF4-FFF2-40B4-BE49-F238E27FC236}">
                  <a16:creationId xmlns:a16="http://schemas.microsoft.com/office/drawing/2014/main" id="{054E640F-D7C4-4C0A-912C-0C708F56305F}"/>
                </a:ext>
              </a:extLst>
            </p:cNvPr>
            <p:cNvSpPr txBox="1"/>
            <p:nvPr/>
          </p:nvSpPr>
          <p:spPr>
            <a:xfrm>
              <a:off x="869858" y="1823039"/>
              <a:ext cx="531080" cy="369332"/>
            </a:xfrm>
            <a:prstGeom prst="rect">
              <a:avLst/>
            </a:prstGeom>
            <a:noFill/>
          </p:spPr>
          <p:txBody>
            <a:bodyPr wrap="square" rtlCol="0">
              <a:spAutoFit/>
            </a:bodyPr>
            <a:lstStyle/>
            <a:p>
              <a:r>
                <a:rPr lang="en-US" dirty="0"/>
                <a:t>V</a:t>
              </a:r>
              <a:r>
                <a:rPr lang="en-US" baseline="-25000" dirty="0"/>
                <a:t>bat</a:t>
              </a:r>
            </a:p>
          </p:txBody>
        </p:sp>
      </p:grpSp>
      <p:cxnSp>
        <p:nvCxnSpPr>
          <p:cNvPr id="27" name="Straight Connector 26">
            <a:extLst>
              <a:ext uri="{FF2B5EF4-FFF2-40B4-BE49-F238E27FC236}">
                <a16:creationId xmlns:a16="http://schemas.microsoft.com/office/drawing/2014/main" id="{ABE88F49-4EEE-4861-8992-AF12D384B6B3}"/>
              </a:ext>
            </a:extLst>
          </p:cNvPr>
          <p:cNvCxnSpPr/>
          <p:nvPr/>
        </p:nvCxnSpPr>
        <p:spPr>
          <a:xfrm flipV="1">
            <a:off x="11423265" y="1676400"/>
            <a:ext cx="0" cy="1288438"/>
          </a:xfrm>
          <a:prstGeom prst="line">
            <a:avLst/>
          </a:prstGeom>
          <a:ln w="19050">
            <a:solidFill>
              <a:schemeClr val="tx1"/>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5D40BFF1-7D0A-4946-AE31-90A9047C357F}"/>
              </a:ext>
            </a:extLst>
          </p:cNvPr>
          <p:cNvCxnSpPr/>
          <p:nvPr/>
        </p:nvCxnSpPr>
        <p:spPr>
          <a:xfrm>
            <a:off x="11427619" y="3581400"/>
            <a:ext cx="0" cy="1371600"/>
          </a:xfrm>
          <a:prstGeom prst="line">
            <a:avLst/>
          </a:prstGeom>
          <a:ln w="19050">
            <a:solidFill>
              <a:schemeClr val="tx1"/>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grpSp>
        <p:nvGrpSpPr>
          <p:cNvPr id="29" name="Group 28">
            <a:extLst>
              <a:ext uri="{FF2B5EF4-FFF2-40B4-BE49-F238E27FC236}">
                <a16:creationId xmlns:a16="http://schemas.microsoft.com/office/drawing/2014/main" id="{6E32E4C0-17FF-49C3-AB29-8EDCA45CB427}"/>
              </a:ext>
            </a:extLst>
          </p:cNvPr>
          <p:cNvGrpSpPr/>
          <p:nvPr/>
        </p:nvGrpSpPr>
        <p:grpSpPr>
          <a:xfrm>
            <a:off x="9675019" y="4953000"/>
            <a:ext cx="374371" cy="393942"/>
            <a:chOff x="1511458" y="6156960"/>
            <a:chExt cx="374371" cy="393942"/>
          </a:xfrm>
        </p:grpSpPr>
        <p:cxnSp>
          <p:nvCxnSpPr>
            <p:cNvPr id="30" name="Straight Connector 29">
              <a:extLst>
                <a:ext uri="{FF2B5EF4-FFF2-40B4-BE49-F238E27FC236}">
                  <a16:creationId xmlns:a16="http://schemas.microsoft.com/office/drawing/2014/main" id="{39730A33-6585-4B35-81EA-803141B5BD93}"/>
                </a:ext>
              </a:extLst>
            </p:cNvPr>
            <p:cNvCxnSpPr/>
            <p:nvPr/>
          </p:nvCxnSpPr>
          <p:spPr>
            <a:xfrm flipH="1" flipV="1">
              <a:off x="1698171" y="6156960"/>
              <a:ext cx="473" cy="26406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1" name="Group 30">
              <a:extLst>
                <a:ext uri="{FF2B5EF4-FFF2-40B4-BE49-F238E27FC236}">
                  <a16:creationId xmlns:a16="http://schemas.microsoft.com/office/drawing/2014/main" id="{F2C6B30A-3AC1-4F83-958F-4AF5636719E6}"/>
                </a:ext>
              </a:extLst>
            </p:cNvPr>
            <p:cNvGrpSpPr/>
            <p:nvPr/>
          </p:nvGrpSpPr>
          <p:grpSpPr>
            <a:xfrm>
              <a:off x="1511458" y="6421025"/>
              <a:ext cx="374371" cy="129877"/>
              <a:chOff x="1489214" y="3057613"/>
              <a:chExt cx="374371" cy="129877"/>
            </a:xfrm>
          </p:grpSpPr>
          <p:cxnSp>
            <p:nvCxnSpPr>
              <p:cNvPr id="32" name="Straight Connector 31">
                <a:extLst>
                  <a:ext uri="{FF2B5EF4-FFF2-40B4-BE49-F238E27FC236}">
                    <a16:creationId xmlns:a16="http://schemas.microsoft.com/office/drawing/2014/main" id="{F6722A90-9946-428C-8236-314E95F7F68A}"/>
                  </a:ext>
                </a:extLst>
              </p:cNvPr>
              <p:cNvCxnSpPr/>
              <p:nvPr/>
            </p:nvCxnSpPr>
            <p:spPr>
              <a:xfrm rot="16200000" flipV="1">
                <a:off x="1676400" y="2870427"/>
                <a:ext cx="0" cy="37437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F8BFF4A1-3728-4D02-A8B0-D3A97E51FF1E}"/>
                  </a:ext>
                </a:extLst>
              </p:cNvPr>
              <p:cNvCxnSpPr/>
              <p:nvPr/>
            </p:nvCxnSpPr>
            <p:spPr>
              <a:xfrm flipH="1">
                <a:off x="1555477" y="3126527"/>
                <a:ext cx="24184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4E784028-786C-4862-A1D3-2BB0BAAA3A7B}"/>
                  </a:ext>
                </a:extLst>
              </p:cNvPr>
              <p:cNvCxnSpPr/>
              <p:nvPr/>
            </p:nvCxnSpPr>
            <p:spPr>
              <a:xfrm flipH="1">
                <a:off x="1630020" y="3187490"/>
                <a:ext cx="92761"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35" name="Group 34">
            <a:extLst>
              <a:ext uri="{FF2B5EF4-FFF2-40B4-BE49-F238E27FC236}">
                <a16:creationId xmlns:a16="http://schemas.microsoft.com/office/drawing/2014/main" id="{90F6FF97-C8B3-4466-8701-28424B84C4C5}"/>
              </a:ext>
            </a:extLst>
          </p:cNvPr>
          <p:cNvGrpSpPr/>
          <p:nvPr/>
        </p:nvGrpSpPr>
        <p:grpSpPr>
          <a:xfrm>
            <a:off x="11233855" y="4953000"/>
            <a:ext cx="374371" cy="393942"/>
            <a:chOff x="1511458" y="6156960"/>
            <a:chExt cx="374371" cy="393942"/>
          </a:xfrm>
        </p:grpSpPr>
        <p:cxnSp>
          <p:nvCxnSpPr>
            <p:cNvPr id="36" name="Straight Connector 35">
              <a:extLst>
                <a:ext uri="{FF2B5EF4-FFF2-40B4-BE49-F238E27FC236}">
                  <a16:creationId xmlns:a16="http://schemas.microsoft.com/office/drawing/2014/main" id="{87D9A2CD-8867-4BBC-A72D-9E31B7721919}"/>
                </a:ext>
              </a:extLst>
            </p:cNvPr>
            <p:cNvCxnSpPr/>
            <p:nvPr/>
          </p:nvCxnSpPr>
          <p:spPr>
            <a:xfrm flipH="1" flipV="1">
              <a:off x="1698171" y="6156960"/>
              <a:ext cx="473" cy="26406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E05DCD3C-E5EE-48F2-A206-B33BE868839A}"/>
                </a:ext>
              </a:extLst>
            </p:cNvPr>
            <p:cNvGrpSpPr/>
            <p:nvPr/>
          </p:nvGrpSpPr>
          <p:grpSpPr>
            <a:xfrm>
              <a:off x="1511458" y="6421025"/>
              <a:ext cx="374371" cy="129877"/>
              <a:chOff x="1489214" y="3057613"/>
              <a:chExt cx="374371" cy="129877"/>
            </a:xfrm>
          </p:grpSpPr>
          <p:cxnSp>
            <p:nvCxnSpPr>
              <p:cNvPr id="38" name="Straight Connector 37">
                <a:extLst>
                  <a:ext uri="{FF2B5EF4-FFF2-40B4-BE49-F238E27FC236}">
                    <a16:creationId xmlns:a16="http://schemas.microsoft.com/office/drawing/2014/main" id="{2E0E5D24-F520-4006-AB9F-D138CF558562}"/>
                  </a:ext>
                </a:extLst>
              </p:cNvPr>
              <p:cNvCxnSpPr/>
              <p:nvPr/>
            </p:nvCxnSpPr>
            <p:spPr>
              <a:xfrm rot="16200000" flipV="1">
                <a:off x="1676400" y="2870427"/>
                <a:ext cx="0" cy="37437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5FE890A5-337E-4B2E-8510-76071C030B40}"/>
                  </a:ext>
                </a:extLst>
              </p:cNvPr>
              <p:cNvCxnSpPr/>
              <p:nvPr/>
            </p:nvCxnSpPr>
            <p:spPr>
              <a:xfrm flipH="1">
                <a:off x="1555477" y="3126527"/>
                <a:ext cx="24184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D4239A4D-0FCF-4FDB-9472-28CF67926340}"/>
                  </a:ext>
                </a:extLst>
              </p:cNvPr>
              <p:cNvCxnSpPr/>
              <p:nvPr/>
            </p:nvCxnSpPr>
            <p:spPr>
              <a:xfrm flipH="1">
                <a:off x="1630020" y="3187490"/>
                <a:ext cx="92761"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41" name="TextBox 40">
            <a:extLst>
              <a:ext uri="{FF2B5EF4-FFF2-40B4-BE49-F238E27FC236}">
                <a16:creationId xmlns:a16="http://schemas.microsoft.com/office/drawing/2014/main" id="{634B5D87-B7D2-4134-AC1B-0522C093C41E}"/>
              </a:ext>
            </a:extLst>
          </p:cNvPr>
          <p:cNvSpPr txBox="1"/>
          <p:nvPr/>
        </p:nvSpPr>
        <p:spPr>
          <a:xfrm>
            <a:off x="10056019" y="5638800"/>
            <a:ext cx="1600200" cy="369332"/>
          </a:xfrm>
          <a:prstGeom prst="rect">
            <a:avLst/>
          </a:prstGeom>
          <a:noFill/>
        </p:spPr>
        <p:txBody>
          <a:bodyPr wrap="square" rtlCol="0">
            <a:spAutoFit/>
          </a:bodyPr>
          <a:lstStyle/>
          <a:p>
            <a:r>
              <a:rPr lang="en-US" dirty="0"/>
              <a:t>Half-bridge</a:t>
            </a:r>
          </a:p>
        </p:txBody>
      </p:sp>
      <p:cxnSp>
        <p:nvCxnSpPr>
          <p:cNvPr id="42" name="Straight Connector 41">
            <a:extLst>
              <a:ext uri="{FF2B5EF4-FFF2-40B4-BE49-F238E27FC236}">
                <a16:creationId xmlns:a16="http://schemas.microsoft.com/office/drawing/2014/main" id="{00928127-941F-4AD5-A5E5-7805E5A29448}"/>
              </a:ext>
            </a:extLst>
          </p:cNvPr>
          <p:cNvCxnSpPr>
            <a:endCxn id="44" idx="3"/>
          </p:cNvCxnSpPr>
          <p:nvPr/>
        </p:nvCxnSpPr>
        <p:spPr>
          <a:xfrm flipH="1">
            <a:off x="7770019" y="4191000"/>
            <a:ext cx="539932" cy="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43" name="Group 42">
            <a:extLst>
              <a:ext uri="{FF2B5EF4-FFF2-40B4-BE49-F238E27FC236}">
                <a16:creationId xmlns:a16="http://schemas.microsoft.com/office/drawing/2014/main" id="{99DE1589-F8E3-4EC4-933D-7D031D816420}"/>
              </a:ext>
            </a:extLst>
          </p:cNvPr>
          <p:cNvGrpSpPr/>
          <p:nvPr/>
        </p:nvGrpSpPr>
        <p:grpSpPr>
          <a:xfrm>
            <a:off x="7008019" y="4038600"/>
            <a:ext cx="762000" cy="381000"/>
            <a:chOff x="7160419" y="3733800"/>
            <a:chExt cx="762000" cy="381000"/>
          </a:xfrm>
        </p:grpSpPr>
        <p:sp>
          <p:nvSpPr>
            <p:cNvPr id="44" name="Pentagon 45">
              <a:extLst>
                <a:ext uri="{FF2B5EF4-FFF2-40B4-BE49-F238E27FC236}">
                  <a16:creationId xmlns:a16="http://schemas.microsoft.com/office/drawing/2014/main" id="{CDA03C30-B811-453B-964F-49C036AD1E45}"/>
                </a:ext>
              </a:extLst>
            </p:cNvPr>
            <p:cNvSpPr/>
            <p:nvPr/>
          </p:nvSpPr>
          <p:spPr>
            <a:xfrm>
              <a:off x="7160419" y="3733800"/>
              <a:ext cx="762000" cy="304800"/>
            </a:xfrm>
            <a:prstGeom prst="homePlat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5" name="TextBox 44">
              <a:extLst>
                <a:ext uri="{FF2B5EF4-FFF2-40B4-BE49-F238E27FC236}">
                  <a16:creationId xmlns:a16="http://schemas.microsoft.com/office/drawing/2014/main" id="{629FFD9B-1071-4D96-9957-A9CB1B2D97A0}"/>
                </a:ext>
              </a:extLst>
            </p:cNvPr>
            <p:cNvSpPr txBox="1"/>
            <p:nvPr/>
          </p:nvSpPr>
          <p:spPr>
            <a:xfrm>
              <a:off x="7236619" y="3733800"/>
              <a:ext cx="685800" cy="381000"/>
            </a:xfrm>
            <a:prstGeom prst="rect">
              <a:avLst/>
            </a:prstGeom>
            <a:ln>
              <a:noFill/>
            </a:ln>
          </p:spPr>
          <p:txBody>
            <a:bodyPr vert="horz" wrap="square" lIns="0" tIns="0" rIns="0" bIns="0" rtlCol="0" anchor="t">
              <a:normAutofit/>
            </a:bodyPr>
            <a:lstStyle/>
            <a:p>
              <a:r>
                <a:rPr lang="en-US" dirty="0"/>
                <a:t>A</a:t>
              </a:r>
            </a:p>
          </p:txBody>
        </p:sp>
      </p:grpSp>
      <p:sp>
        <p:nvSpPr>
          <p:cNvPr id="46" name="Isosceles Triangle 45">
            <a:extLst>
              <a:ext uri="{FF2B5EF4-FFF2-40B4-BE49-F238E27FC236}">
                <a16:creationId xmlns:a16="http://schemas.microsoft.com/office/drawing/2014/main" id="{4CE9E583-FA30-436E-8244-CD4D396E3076}"/>
              </a:ext>
            </a:extLst>
          </p:cNvPr>
          <p:cNvSpPr/>
          <p:nvPr/>
        </p:nvSpPr>
        <p:spPr>
          <a:xfrm rot="5400000">
            <a:off x="8260747" y="3928872"/>
            <a:ext cx="618744" cy="533400"/>
          </a:xfrm>
          <a:prstGeom prst="triangl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47" name="Group 46">
            <a:extLst>
              <a:ext uri="{FF2B5EF4-FFF2-40B4-BE49-F238E27FC236}">
                <a16:creationId xmlns:a16="http://schemas.microsoft.com/office/drawing/2014/main" id="{3B5DBAB8-4EA6-4319-9896-D50143A48008}"/>
              </a:ext>
            </a:extLst>
          </p:cNvPr>
          <p:cNvGrpSpPr/>
          <p:nvPr/>
        </p:nvGrpSpPr>
        <p:grpSpPr>
          <a:xfrm>
            <a:off x="8836819" y="1676400"/>
            <a:ext cx="566057" cy="1752600"/>
            <a:chOff x="762000" y="1210491"/>
            <a:chExt cx="566057" cy="1752600"/>
          </a:xfrm>
        </p:grpSpPr>
        <p:cxnSp>
          <p:nvCxnSpPr>
            <p:cNvPr id="48" name="Straight Connector 47">
              <a:extLst>
                <a:ext uri="{FF2B5EF4-FFF2-40B4-BE49-F238E27FC236}">
                  <a16:creationId xmlns:a16="http://schemas.microsoft.com/office/drawing/2014/main" id="{BB6BD9AB-FCA0-4808-8191-DB0A6E64D610}"/>
                </a:ext>
              </a:extLst>
            </p:cNvPr>
            <p:cNvCxnSpPr/>
            <p:nvPr/>
          </p:nvCxnSpPr>
          <p:spPr>
            <a:xfrm>
              <a:off x="1322235" y="1994263"/>
              <a:ext cx="0" cy="968828"/>
            </a:xfrm>
            <a:prstGeom prst="line">
              <a:avLst/>
            </a:prstGeom>
            <a:ln w="19050">
              <a:solidFill>
                <a:schemeClr val="tx1"/>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307B88A7-DAD9-4CCC-9D1D-14B882FE91D5}"/>
                </a:ext>
              </a:extLst>
            </p:cNvPr>
            <p:cNvCxnSpPr/>
            <p:nvPr/>
          </p:nvCxnSpPr>
          <p:spPr>
            <a:xfrm flipV="1">
              <a:off x="1079863" y="1724297"/>
              <a:ext cx="0" cy="470263"/>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06378AB1-3371-4C72-81AD-1E29CF02DE7B}"/>
                </a:ext>
              </a:extLst>
            </p:cNvPr>
            <p:cNvCxnSpPr/>
            <p:nvPr/>
          </p:nvCxnSpPr>
          <p:spPr>
            <a:xfrm flipH="1">
              <a:off x="1088571" y="2185851"/>
              <a:ext cx="235132" cy="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4AEB5028-B333-49E7-A375-6784C6B66226}"/>
                </a:ext>
              </a:extLst>
            </p:cNvPr>
            <p:cNvCxnSpPr/>
            <p:nvPr/>
          </p:nvCxnSpPr>
          <p:spPr>
            <a:xfrm flipH="1">
              <a:off x="1075508" y="1737359"/>
              <a:ext cx="235132" cy="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F14A22FB-9CC9-44FE-BC2D-1B5FDB0B8C77}"/>
                </a:ext>
              </a:extLst>
            </p:cNvPr>
            <p:cNvCxnSpPr/>
            <p:nvPr/>
          </p:nvCxnSpPr>
          <p:spPr>
            <a:xfrm flipH="1">
              <a:off x="1092925" y="1981200"/>
              <a:ext cx="235132" cy="0"/>
            </a:xfrm>
            <a:prstGeom prst="line">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09FF2F80-C42B-4341-8E5B-6D095698000B}"/>
                </a:ext>
              </a:extLst>
            </p:cNvPr>
            <p:cNvCxnSpPr/>
            <p:nvPr/>
          </p:nvCxnSpPr>
          <p:spPr>
            <a:xfrm flipV="1">
              <a:off x="997132" y="1728651"/>
              <a:ext cx="0" cy="470263"/>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B60703DD-6F6C-4FB8-9BBA-A59627FF0498}"/>
                </a:ext>
              </a:extLst>
            </p:cNvPr>
            <p:cNvCxnSpPr/>
            <p:nvPr/>
          </p:nvCxnSpPr>
          <p:spPr>
            <a:xfrm flipH="1">
              <a:off x="762000" y="1972489"/>
              <a:ext cx="235132" cy="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B5AD99D9-6A76-4DF6-8E40-162BDAB72ABD}"/>
                </a:ext>
              </a:extLst>
            </p:cNvPr>
            <p:cNvCxnSpPr/>
            <p:nvPr/>
          </p:nvCxnSpPr>
          <p:spPr>
            <a:xfrm flipV="1">
              <a:off x="1317881" y="1210491"/>
              <a:ext cx="0" cy="524259"/>
            </a:xfrm>
            <a:prstGeom prst="line">
              <a:avLst/>
            </a:prstGeom>
            <a:ln w="19050">
              <a:solidFill>
                <a:schemeClr val="tx1"/>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grpSp>
      <p:cxnSp>
        <p:nvCxnSpPr>
          <p:cNvPr id="56" name="Straight Connector 55">
            <a:extLst>
              <a:ext uri="{FF2B5EF4-FFF2-40B4-BE49-F238E27FC236}">
                <a16:creationId xmlns:a16="http://schemas.microsoft.com/office/drawing/2014/main" id="{5AC1B931-3C63-44B4-A24B-F5365E5B9347}"/>
              </a:ext>
            </a:extLst>
          </p:cNvPr>
          <p:cNvCxnSpPr/>
          <p:nvPr/>
        </p:nvCxnSpPr>
        <p:spPr>
          <a:xfrm>
            <a:off x="9370219" y="1676400"/>
            <a:ext cx="533400" cy="0"/>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B214B8FA-270F-478D-B02C-AF13D4F1B3B1}"/>
              </a:ext>
            </a:extLst>
          </p:cNvPr>
          <p:cNvCxnSpPr/>
          <p:nvPr/>
        </p:nvCxnSpPr>
        <p:spPr>
          <a:xfrm>
            <a:off x="9370219" y="3429000"/>
            <a:ext cx="533400" cy="0"/>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8" name="Straight Connector 57">
            <a:extLst>
              <a:ext uri="{FF2B5EF4-FFF2-40B4-BE49-F238E27FC236}">
                <a16:creationId xmlns:a16="http://schemas.microsoft.com/office/drawing/2014/main" id="{A7BBC499-F0B0-4175-B311-5BFC351E0466}"/>
              </a:ext>
            </a:extLst>
          </p:cNvPr>
          <p:cNvCxnSpPr/>
          <p:nvPr/>
        </p:nvCxnSpPr>
        <p:spPr>
          <a:xfrm flipH="1">
            <a:off x="8532019" y="2438400"/>
            <a:ext cx="539932" cy="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10E22C6E-446E-4965-8A17-C34206FE3FE4}"/>
              </a:ext>
            </a:extLst>
          </p:cNvPr>
          <p:cNvCxnSpPr>
            <a:endCxn id="61" idx="3"/>
          </p:cNvCxnSpPr>
          <p:nvPr/>
        </p:nvCxnSpPr>
        <p:spPr>
          <a:xfrm flipH="1">
            <a:off x="7465219" y="2438400"/>
            <a:ext cx="539932" cy="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60" name="Group 59">
            <a:extLst>
              <a:ext uri="{FF2B5EF4-FFF2-40B4-BE49-F238E27FC236}">
                <a16:creationId xmlns:a16="http://schemas.microsoft.com/office/drawing/2014/main" id="{19F38E05-C277-4B2F-A3B5-B9518955D17E}"/>
              </a:ext>
            </a:extLst>
          </p:cNvPr>
          <p:cNvGrpSpPr/>
          <p:nvPr/>
        </p:nvGrpSpPr>
        <p:grpSpPr>
          <a:xfrm>
            <a:off x="6703219" y="2286000"/>
            <a:ext cx="762000" cy="381000"/>
            <a:chOff x="7160419" y="3733800"/>
            <a:chExt cx="762000" cy="381000"/>
          </a:xfrm>
        </p:grpSpPr>
        <p:sp>
          <p:nvSpPr>
            <p:cNvPr id="61" name="Pentagon 68">
              <a:extLst>
                <a:ext uri="{FF2B5EF4-FFF2-40B4-BE49-F238E27FC236}">
                  <a16:creationId xmlns:a16="http://schemas.microsoft.com/office/drawing/2014/main" id="{7F6954C7-3FE7-4FF2-94A0-796735C2133D}"/>
                </a:ext>
              </a:extLst>
            </p:cNvPr>
            <p:cNvSpPr/>
            <p:nvPr/>
          </p:nvSpPr>
          <p:spPr>
            <a:xfrm>
              <a:off x="7160419" y="3733800"/>
              <a:ext cx="762000" cy="304800"/>
            </a:xfrm>
            <a:prstGeom prst="homePlat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2" name="TextBox 61">
              <a:extLst>
                <a:ext uri="{FF2B5EF4-FFF2-40B4-BE49-F238E27FC236}">
                  <a16:creationId xmlns:a16="http://schemas.microsoft.com/office/drawing/2014/main" id="{FD8390FB-2529-435F-B710-69E9EC7EA479}"/>
                </a:ext>
              </a:extLst>
            </p:cNvPr>
            <p:cNvSpPr txBox="1"/>
            <p:nvPr/>
          </p:nvSpPr>
          <p:spPr>
            <a:xfrm>
              <a:off x="7236619" y="3733800"/>
              <a:ext cx="685800" cy="381000"/>
            </a:xfrm>
            <a:prstGeom prst="rect">
              <a:avLst/>
            </a:prstGeom>
            <a:ln>
              <a:noFill/>
            </a:ln>
          </p:spPr>
          <p:txBody>
            <a:bodyPr vert="horz" wrap="square" lIns="0" tIns="0" rIns="0" bIns="0" rtlCol="0" anchor="t">
              <a:normAutofit/>
            </a:bodyPr>
            <a:lstStyle/>
            <a:p>
              <a:r>
                <a:rPr lang="en-US" dirty="0"/>
                <a:t>B</a:t>
              </a:r>
            </a:p>
          </p:txBody>
        </p:sp>
      </p:grpSp>
      <p:sp>
        <p:nvSpPr>
          <p:cNvPr id="63" name="Isosceles Triangle 62">
            <a:extLst>
              <a:ext uri="{FF2B5EF4-FFF2-40B4-BE49-F238E27FC236}">
                <a16:creationId xmlns:a16="http://schemas.microsoft.com/office/drawing/2014/main" id="{A6F9F74C-814D-4CBC-AF8D-B3EB8928ED6D}"/>
              </a:ext>
            </a:extLst>
          </p:cNvPr>
          <p:cNvSpPr/>
          <p:nvPr/>
        </p:nvSpPr>
        <p:spPr>
          <a:xfrm rot="5400000">
            <a:off x="7955947" y="2176272"/>
            <a:ext cx="618744" cy="533400"/>
          </a:xfrm>
          <a:prstGeom prst="triangl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4231115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49C65-9D93-0940-A2D2-FDC728ABEBFC}"/>
              </a:ext>
            </a:extLst>
          </p:cNvPr>
          <p:cNvSpPr>
            <a:spLocks noGrp="1"/>
          </p:cNvSpPr>
          <p:nvPr>
            <p:ph type="title"/>
          </p:nvPr>
        </p:nvSpPr>
        <p:spPr/>
        <p:txBody>
          <a:bodyPr/>
          <a:lstStyle/>
          <a:p>
            <a:r>
              <a:rPr lang="en-US" dirty="0"/>
              <a:t>Motor Controller Topology: Half-bridge</a:t>
            </a:r>
          </a:p>
        </p:txBody>
      </p:sp>
      <p:sp>
        <p:nvSpPr>
          <p:cNvPr id="3" name="Content Placeholder 2">
            <a:extLst>
              <a:ext uri="{FF2B5EF4-FFF2-40B4-BE49-F238E27FC236}">
                <a16:creationId xmlns:a16="http://schemas.microsoft.com/office/drawing/2014/main" id="{B2B7B049-B18C-714D-B2D8-47DBFC9F9B00}"/>
              </a:ext>
            </a:extLst>
          </p:cNvPr>
          <p:cNvSpPr>
            <a:spLocks noGrp="1"/>
          </p:cNvSpPr>
          <p:nvPr>
            <p:ph idx="1"/>
          </p:nvPr>
        </p:nvSpPr>
        <p:spPr/>
        <p:txBody>
          <a:bodyPr/>
          <a:lstStyle/>
          <a:p>
            <a:r>
              <a:rPr lang="en-US" dirty="0"/>
              <a:t>Accelerate:</a:t>
            </a:r>
            <a:endParaRPr lang="en-US" altLang="en-US" dirty="0"/>
          </a:p>
          <a:p>
            <a:pPr lvl="1"/>
            <a:r>
              <a:rPr lang="en-US" dirty="0"/>
              <a:t>A ON, B OFF</a:t>
            </a:r>
            <a:endParaRPr lang="en-US" altLang="en-US" dirty="0"/>
          </a:p>
        </p:txBody>
      </p:sp>
      <p:grpSp>
        <p:nvGrpSpPr>
          <p:cNvPr id="4" name="Group 3">
            <a:extLst>
              <a:ext uri="{FF2B5EF4-FFF2-40B4-BE49-F238E27FC236}">
                <a16:creationId xmlns:a16="http://schemas.microsoft.com/office/drawing/2014/main" id="{D160F1E8-1DCB-4C84-B649-34A660DDDCFA}"/>
              </a:ext>
            </a:extLst>
          </p:cNvPr>
          <p:cNvGrpSpPr/>
          <p:nvPr/>
        </p:nvGrpSpPr>
        <p:grpSpPr>
          <a:xfrm rot="5400000">
            <a:off x="8995422" y="2355997"/>
            <a:ext cx="1752599" cy="393405"/>
            <a:chOff x="8195320" y="2752060"/>
            <a:chExt cx="1752599" cy="393405"/>
          </a:xfrm>
        </p:grpSpPr>
        <p:sp>
          <p:nvSpPr>
            <p:cNvPr id="5" name="Rectangle 4">
              <a:extLst>
                <a:ext uri="{FF2B5EF4-FFF2-40B4-BE49-F238E27FC236}">
                  <a16:creationId xmlns:a16="http://schemas.microsoft.com/office/drawing/2014/main" id="{3E183A94-B843-4647-B992-0901C2B4EA65}"/>
                </a:ext>
              </a:extLst>
            </p:cNvPr>
            <p:cNvSpPr/>
            <p:nvPr/>
          </p:nvSpPr>
          <p:spPr>
            <a:xfrm>
              <a:off x="8629485" y="2808766"/>
              <a:ext cx="276447" cy="25518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6" name="Rectangle 5">
              <a:extLst>
                <a:ext uri="{FF2B5EF4-FFF2-40B4-BE49-F238E27FC236}">
                  <a16:creationId xmlns:a16="http://schemas.microsoft.com/office/drawing/2014/main" id="{7F810C3E-630C-421B-8041-C0010AE32E76}"/>
                </a:ext>
              </a:extLst>
            </p:cNvPr>
            <p:cNvSpPr/>
            <p:nvPr/>
          </p:nvSpPr>
          <p:spPr>
            <a:xfrm>
              <a:off x="9083141" y="2805223"/>
              <a:ext cx="276447" cy="25518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7" name="Oval 6">
              <a:extLst>
                <a:ext uri="{FF2B5EF4-FFF2-40B4-BE49-F238E27FC236}">
                  <a16:creationId xmlns:a16="http://schemas.microsoft.com/office/drawing/2014/main" id="{B41C1511-F773-4DAB-A35F-FEBE2639A4B8}"/>
                </a:ext>
              </a:extLst>
            </p:cNvPr>
            <p:cNvSpPr/>
            <p:nvPr/>
          </p:nvSpPr>
          <p:spPr>
            <a:xfrm>
              <a:off x="8806694" y="2752060"/>
              <a:ext cx="393405" cy="39340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cxnSp>
          <p:nvCxnSpPr>
            <p:cNvPr id="8" name="Straight Connector 7">
              <a:extLst>
                <a:ext uri="{FF2B5EF4-FFF2-40B4-BE49-F238E27FC236}">
                  <a16:creationId xmlns:a16="http://schemas.microsoft.com/office/drawing/2014/main" id="{F06C25A9-DD58-4A1B-8158-870BFEA94A30}"/>
                </a:ext>
              </a:extLst>
            </p:cNvPr>
            <p:cNvCxnSpPr>
              <a:stCxn id="6" idx="3"/>
            </p:cNvCxnSpPr>
            <p:nvPr/>
          </p:nvCxnSpPr>
          <p:spPr>
            <a:xfrm rot="16200000">
              <a:off x="9653754" y="2638648"/>
              <a:ext cx="0" cy="58833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F223904B-81BA-498A-8836-B35A250278D7}"/>
                </a:ext>
              </a:extLst>
            </p:cNvPr>
            <p:cNvCxnSpPr/>
            <p:nvPr/>
          </p:nvCxnSpPr>
          <p:spPr>
            <a:xfrm rot="16200000">
              <a:off x="8423035" y="2719275"/>
              <a:ext cx="0" cy="45542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0" name="TextBox 9">
            <a:extLst>
              <a:ext uri="{FF2B5EF4-FFF2-40B4-BE49-F238E27FC236}">
                <a16:creationId xmlns:a16="http://schemas.microsoft.com/office/drawing/2014/main" id="{AB6BBD0E-088B-408C-A897-3373A0F296B6}"/>
              </a:ext>
            </a:extLst>
          </p:cNvPr>
          <p:cNvSpPr txBox="1"/>
          <p:nvPr/>
        </p:nvSpPr>
        <p:spPr>
          <a:xfrm>
            <a:off x="9675019" y="2286000"/>
            <a:ext cx="425302" cy="369332"/>
          </a:xfrm>
          <a:prstGeom prst="rect">
            <a:avLst/>
          </a:prstGeom>
          <a:noFill/>
        </p:spPr>
        <p:txBody>
          <a:bodyPr wrap="square" rtlCol="0">
            <a:spAutoFit/>
          </a:bodyPr>
          <a:lstStyle/>
          <a:p>
            <a:r>
              <a:rPr lang="en-US" dirty="0"/>
              <a:t>M</a:t>
            </a:r>
          </a:p>
        </p:txBody>
      </p:sp>
      <p:cxnSp>
        <p:nvCxnSpPr>
          <p:cNvPr id="11" name="Straight Connector 10">
            <a:extLst>
              <a:ext uri="{FF2B5EF4-FFF2-40B4-BE49-F238E27FC236}">
                <a16:creationId xmlns:a16="http://schemas.microsoft.com/office/drawing/2014/main" id="{CFFEE255-5B18-4321-81BD-457CD5F17626}"/>
              </a:ext>
            </a:extLst>
          </p:cNvPr>
          <p:cNvCxnSpPr/>
          <p:nvPr/>
        </p:nvCxnSpPr>
        <p:spPr>
          <a:xfrm flipH="1">
            <a:off x="8836819" y="4191000"/>
            <a:ext cx="539932" cy="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47E4F816-6FCA-431E-9323-C76F7CA54C23}"/>
              </a:ext>
            </a:extLst>
          </p:cNvPr>
          <p:cNvGrpSpPr/>
          <p:nvPr/>
        </p:nvGrpSpPr>
        <p:grpSpPr>
          <a:xfrm>
            <a:off x="9299372" y="3429000"/>
            <a:ext cx="566057" cy="1506583"/>
            <a:chOff x="762000" y="1210491"/>
            <a:chExt cx="566057" cy="1506583"/>
          </a:xfrm>
        </p:grpSpPr>
        <p:cxnSp>
          <p:nvCxnSpPr>
            <p:cNvPr id="13" name="Straight Connector 12">
              <a:extLst>
                <a:ext uri="{FF2B5EF4-FFF2-40B4-BE49-F238E27FC236}">
                  <a16:creationId xmlns:a16="http://schemas.microsoft.com/office/drawing/2014/main" id="{6F5D4493-221A-485C-8E26-FB9634027647}"/>
                </a:ext>
              </a:extLst>
            </p:cNvPr>
            <p:cNvCxnSpPr/>
            <p:nvPr/>
          </p:nvCxnSpPr>
          <p:spPr>
            <a:xfrm>
              <a:off x="1322235" y="1994263"/>
              <a:ext cx="0" cy="722811"/>
            </a:xfrm>
            <a:prstGeom prst="line">
              <a:avLst/>
            </a:prstGeom>
            <a:ln w="19050">
              <a:solidFill>
                <a:schemeClr val="tx1"/>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1D19044-FFE7-47CA-A9A0-2FA47AB8FD69}"/>
                </a:ext>
              </a:extLst>
            </p:cNvPr>
            <p:cNvCxnSpPr/>
            <p:nvPr/>
          </p:nvCxnSpPr>
          <p:spPr>
            <a:xfrm flipV="1">
              <a:off x="1079863" y="1724297"/>
              <a:ext cx="0" cy="470263"/>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B9F867DE-D915-45B6-9608-2C14E493FBD1}"/>
                </a:ext>
              </a:extLst>
            </p:cNvPr>
            <p:cNvCxnSpPr/>
            <p:nvPr/>
          </p:nvCxnSpPr>
          <p:spPr>
            <a:xfrm flipH="1">
              <a:off x="1088571" y="2185851"/>
              <a:ext cx="235132" cy="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8CF093A-2699-482D-BF3C-B26E1EFD24BC}"/>
                </a:ext>
              </a:extLst>
            </p:cNvPr>
            <p:cNvCxnSpPr/>
            <p:nvPr/>
          </p:nvCxnSpPr>
          <p:spPr>
            <a:xfrm flipH="1">
              <a:off x="1075508" y="1737359"/>
              <a:ext cx="235132" cy="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E782EFA8-46E6-41FC-B489-5465D8019D62}"/>
                </a:ext>
              </a:extLst>
            </p:cNvPr>
            <p:cNvCxnSpPr/>
            <p:nvPr/>
          </p:nvCxnSpPr>
          <p:spPr>
            <a:xfrm flipH="1">
              <a:off x="1092925" y="1981200"/>
              <a:ext cx="235132" cy="0"/>
            </a:xfrm>
            <a:prstGeom prst="line">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73743EAD-8B1A-43EB-BA23-BB4BF161D30F}"/>
                </a:ext>
              </a:extLst>
            </p:cNvPr>
            <p:cNvCxnSpPr/>
            <p:nvPr/>
          </p:nvCxnSpPr>
          <p:spPr>
            <a:xfrm flipV="1">
              <a:off x="997132" y="1728651"/>
              <a:ext cx="0" cy="470263"/>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E47484F1-2DA3-44BB-A631-116A956BAA0A}"/>
                </a:ext>
              </a:extLst>
            </p:cNvPr>
            <p:cNvCxnSpPr/>
            <p:nvPr/>
          </p:nvCxnSpPr>
          <p:spPr>
            <a:xfrm flipH="1">
              <a:off x="762000" y="1972489"/>
              <a:ext cx="235132" cy="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6E69A742-AE7E-4ABC-811C-498A731E5E0F}"/>
                </a:ext>
              </a:extLst>
            </p:cNvPr>
            <p:cNvCxnSpPr/>
            <p:nvPr/>
          </p:nvCxnSpPr>
          <p:spPr>
            <a:xfrm flipV="1">
              <a:off x="1317881" y="1210491"/>
              <a:ext cx="0" cy="524259"/>
            </a:xfrm>
            <a:prstGeom prst="line">
              <a:avLst/>
            </a:prstGeom>
            <a:ln w="19050">
              <a:solidFill>
                <a:schemeClr val="tx1"/>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grpSp>
      <p:cxnSp>
        <p:nvCxnSpPr>
          <p:cNvPr id="21" name="Straight Connector 20">
            <a:extLst>
              <a:ext uri="{FF2B5EF4-FFF2-40B4-BE49-F238E27FC236}">
                <a16:creationId xmlns:a16="http://schemas.microsoft.com/office/drawing/2014/main" id="{39E18C41-64CE-4599-9FC9-CB930CF9B17E}"/>
              </a:ext>
            </a:extLst>
          </p:cNvPr>
          <p:cNvCxnSpPr/>
          <p:nvPr/>
        </p:nvCxnSpPr>
        <p:spPr>
          <a:xfrm flipH="1">
            <a:off x="9903619" y="1676400"/>
            <a:ext cx="1540240" cy="0"/>
          </a:xfrm>
          <a:prstGeom prst="line">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nvGrpSpPr>
          <p:cNvPr id="22" name="Group 21">
            <a:extLst>
              <a:ext uri="{FF2B5EF4-FFF2-40B4-BE49-F238E27FC236}">
                <a16:creationId xmlns:a16="http://schemas.microsoft.com/office/drawing/2014/main" id="{0F65FAF3-AE03-49F2-8477-56C66F11B831}"/>
              </a:ext>
            </a:extLst>
          </p:cNvPr>
          <p:cNvGrpSpPr/>
          <p:nvPr/>
        </p:nvGrpSpPr>
        <p:grpSpPr>
          <a:xfrm>
            <a:off x="10631255" y="2964526"/>
            <a:ext cx="1098752" cy="716701"/>
            <a:chOff x="869858" y="1721378"/>
            <a:chExt cx="1098752" cy="716701"/>
          </a:xfrm>
        </p:grpSpPr>
        <p:sp>
          <p:nvSpPr>
            <p:cNvPr id="23" name="Oval 22">
              <a:extLst>
                <a:ext uri="{FF2B5EF4-FFF2-40B4-BE49-F238E27FC236}">
                  <a16:creationId xmlns:a16="http://schemas.microsoft.com/office/drawing/2014/main" id="{F468F5C3-1F2B-482C-A709-10AF9E778CEB}"/>
                </a:ext>
              </a:extLst>
            </p:cNvPr>
            <p:cNvSpPr/>
            <p:nvPr/>
          </p:nvSpPr>
          <p:spPr>
            <a:xfrm>
              <a:off x="1359010" y="1734627"/>
              <a:ext cx="609600" cy="609600"/>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Box 23">
              <a:extLst>
                <a:ext uri="{FF2B5EF4-FFF2-40B4-BE49-F238E27FC236}">
                  <a16:creationId xmlns:a16="http://schemas.microsoft.com/office/drawing/2014/main" id="{92D2C125-B93E-4325-9E45-A6B2E4442205}"/>
                </a:ext>
              </a:extLst>
            </p:cNvPr>
            <p:cNvSpPr txBox="1"/>
            <p:nvPr/>
          </p:nvSpPr>
          <p:spPr>
            <a:xfrm>
              <a:off x="1519028" y="1721378"/>
              <a:ext cx="400878" cy="373712"/>
            </a:xfrm>
            <a:prstGeom prst="rect">
              <a:avLst/>
            </a:prstGeom>
            <a:noFill/>
          </p:spPr>
          <p:txBody>
            <a:bodyPr wrap="square" rtlCol="0">
              <a:spAutoFit/>
            </a:bodyPr>
            <a:lstStyle/>
            <a:p>
              <a:r>
                <a:rPr lang="en-US" dirty="0"/>
                <a:t>+</a:t>
              </a:r>
            </a:p>
          </p:txBody>
        </p:sp>
        <p:sp>
          <p:nvSpPr>
            <p:cNvPr id="25" name="TextBox 24">
              <a:extLst>
                <a:ext uri="{FF2B5EF4-FFF2-40B4-BE49-F238E27FC236}">
                  <a16:creationId xmlns:a16="http://schemas.microsoft.com/office/drawing/2014/main" id="{E2B35F97-D9DC-4E99-94D8-9FD0A78FA76D}"/>
                </a:ext>
              </a:extLst>
            </p:cNvPr>
            <p:cNvSpPr txBox="1"/>
            <p:nvPr/>
          </p:nvSpPr>
          <p:spPr>
            <a:xfrm>
              <a:off x="1516379" y="1914859"/>
              <a:ext cx="400878" cy="523220"/>
            </a:xfrm>
            <a:prstGeom prst="rect">
              <a:avLst/>
            </a:prstGeom>
            <a:noFill/>
          </p:spPr>
          <p:txBody>
            <a:bodyPr wrap="square" rtlCol="0">
              <a:spAutoFit/>
            </a:bodyPr>
            <a:lstStyle/>
            <a:p>
              <a:r>
                <a:rPr lang="en-US" sz="2800" dirty="0"/>
                <a:t>-</a:t>
              </a:r>
            </a:p>
          </p:txBody>
        </p:sp>
        <p:sp>
          <p:nvSpPr>
            <p:cNvPr id="26" name="TextBox 25">
              <a:extLst>
                <a:ext uri="{FF2B5EF4-FFF2-40B4-BE49-F238E27FC236}">
                  <a16:creationId xmlns:a16="http://schemas.microsoft.com/office/drawing/2014/main" id="{8EF17182-5875-428F-ABE3-C83CB08D2D8B}"/>
                </a:ext>
              </a:extLst>
            </p:cNvPr>
            <p:cNvSpPr txBox="1"/>
            <p:nvPr/>
          </p:nvSpPr>
          <p:spPr>
            <a:xfrm>
              <a:off x="869858" y="1823039"/>
              <a:ext cx="531080" cy="369332"/>
            </a:xfrm>
            <a:prstGeom prst="rect">
              <a:avLst/>
            </a:prstGeom>
            <a:noFill/>
          </p:spPr>
          <p:txBody>
            <a:bodyPr wrap="square" rtlCol="0">
              <a:spAutoFit/>
            </a:bodyPr>
            <a:lstStyle/>
            <a:p>
              <a:r>
                <a:rPr lang="en-US" dirty="0"/>
                <a:t>V</a:t>
              </a:r>
              <a:r>
                <a:rPr lang="en-US" baseline="-25000" dirty="0"/>
                <a:t>bat</a:t>
              </a:r>
            </a:p>
          </p:txBody>
        </p:sp>
      </p:grpSp>
      <p:cxnSp>
        <p:nvCxnSpPr>
          <p:cNvPr id="27" name="Straight Connector 26">
            <a:extLst>
              <a:ext uri="{FF2B5EF4-FFF2-40B4-BE49-F238E27FC236}">
                <a16:creationId xmlns:a16="http://schemas.microsoft.com/office/drawing/2014/main" id="{713FBC76-4658-43E7-A3FC-6B60CF4711B2}"/>
              </a:ext>
            </a:extLst>
          </p:cNvPr>
          <p:cNvCxnSpPr/>
          <p:nvPr/>
        </p:nvCxnSpPr>
        <p:spPr>
          <a:xfrm flipV="1">
            <a:off x="11423265" y="1676400"/>
            <a:ext cx="0" cy="1288438"/>
          </a:xfrm>
          <a:prstGeom prst="line">
            <a:avLst/>
          </a:prstGeom>
          <a:ln w="19050">
            <a:solidFill>
              <a:schemeClr val="tx1"/>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63124A87-799B-47AE-B40E-68B13E4DD590}"/>
              </a:ext>
            </a:extLst>
          </p:cNvPr>
          <p:cNvCxnSpPr/>
          <p:nvPr/>
        </p:nvCxnSpPr>
        <p:spPr>
          <a:xfrm>
            <a:off x="11427619" y="3581400"/>
            <a:ext cx="0" cy="1371600"/>
          </a:xfrm>
          <a:prstGeom prst="line">
            <a:avLst/>
          </a:prstGeom>
          <a:ln w="19050">
            <a:solidFill>
              <a:schemeClr val="tx1"/>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grpSp>
        <p:nvGrpSpPr>
          <p:cNvPr id="29" name="Group 28">
            <a:extLst>
              <a:ext uri="{FF2B5EF4-FFF2-40B4-BE49-F238E27FC236}">
                <a16:creationId xmlns:a16="http://schemas.microsoft.com/office/drawing/2014/main" id="{2E0914E7-BC8D-47B2-8576-3F349312B4B2}"/>
              </a:ext>
            </a:extLst>
          </p:cNvPr>
          <p:cNvGrpSpPr/>
          <p:nvPr/>
        </p:nvGrpSpPr>
        <p:grpSpPr>
          <a:xfrm>
            <a:off x="9675019" y="4953000"/>
            <a:ext cx="374371" cy="393942"/>
            <a:chOff x="1511458" y="6156960"/>
            <a:chExt cx="374371" cy="393942"/>
          </a:xfrm>
        </p:grpSpPr>
        <p:cxnSp>
          <p:nvCxnSpPr>
            <p:cNvPr id="30" name="Straight Connector 29">
              <a:extLst>
                <a:ext uri="{FF2B5EF4-FFF2-40B4-BE49-F238E27FC236}">
                  <a16:creationId xmlns:a16="http://schemas.microsoft.com/office/drawing/2014/main" id="{7DA7A873-E8D0-4B8F-ACAD-4FF78A120E12}"/>
                </a:ext>
              </a:extLst>
            </p:cNvPr>
            <p:cNvCxnSpPr/>
            <p:nvPr/>
          </p:nvCxnSpPr>
          <p:spPr>
            <a:xfrm flipH="1" flipV="1">
              <a:off x="1698171" y="6156960"/>
              <a:ext cx="473" cy="26406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1" name="Group 30">
              <a:extLst>
                <a:ext uri="{FF2B5EF4-FFF2-40B4-BE49-F238E27FC236}">
                  <a16:creationId xmlns:a16="http://schemas.microsoft.com/office/drawing/2014/main" id="{CBCDCF2E-5934-43B9-91DF-0E384D896FBB}"/>
                </a:ext>
              </a:extLst>
            </p:cNvPr>
            <p:cNvGrpSpPr/>
            <p:nvPr/>
          </p:nvGrpSpPr>
          <p:grpSpPr>
            <a:xfrm>
              <a:off x="1511458" y="6421025"/>
              <a:ext cx="374371" cy="129877"/>
              <a:chOff x="1489214" y="3057613"/>
              <a:chExt cx="374371" cy="129877"/>
            </a:xfrm>
          </p:grpSpPr>
          <p:cxnSp>
            <p:nvCxnSpPr>
              <p:cNvPr id="32" name="Straight Connector 31">
                <a:extLst>
                  <a:ext uri="{FF2B5EF4-FFF2-40B4-BE49-F238E27FC236}">
                    <a16:creationId xmlns:a16="http://schemas.microsoft.com/office/drawing/2014/main" id="{F71F9A85-0644-42BA-BD0B-C8CEE21A348D}"/>
                  </a:ext>
                </a:extLst>
              </p:cNvPr>
              <p:cNvCxnSpPr/>
              <p:nvPr/>
            </p:nvCxnSpPr>
            <p:spPr>
              <a:xfrm rot="16200000" flipV="1">
                <a:off x="1676400" y="2870427"/>
                <a:ext cx="0" cy="37437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956145FE-6032-4737-9CAD-BA1E875599B9}"/>
                  </a:ext>
                </a:extLst>
              </p:cNvPr>
              <p:cNvCxnSpPr/>
              <p:nvPr/>
            </p:nvCxnSpPr>
            <p:spPr>
              <a:xfrm flipH="1">
                <a:off x="1555477" y="3126527"/>
                <a:ext cx="24184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7442168D-7FEE-4A11-8173-A124BD0AC8DA}"/>
                  </a:ext>
                </a:extLst>
              </p:cNvPr>
              <p:cNvCxnSpPr/>
              <p:nvPr/>
            </p:nvCxnSpPr>
            <p:spPr>
              <a:xfrm flipH="1">
                <a:off x="1630020" y="3187490"/>
                <a:ext cx="92761"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35" name="TextBox 34">
            <a:extLst>
              <a:ext uri="{FF2B5EF4-FFF2-40B4-BE49-F238E27FC236}">
                <a16:creationId xmlns:a16="http://schemas.microsoft.com/office/drawing/2014/main" id="{D6E022D2-0DA3-42BE-AF5E-09AA31F014E4}"/>
              </a:ext>
            </a:extLst>
          </p:cNvPr>
          <p:cNvSpPr txBox="1"/>
          <p:nvPr/>
        </p:nvSpPr>
        <p:spPr>
          <a:xfrm>
            <a:off x="10056019" y="5638800"/>
            <a:ext cx="1600200" cy="369332"/>
          </a:xfrm>
          <a:prstGeom prst="rect">
            <a:avLst/>
          </a:prstGeom>
          <a:noFill/>
        </p:spPr>
        <p:txBody>
          <a:bodyPr wrap="square" rtlCol="0">
            <a:spAutoFit/>
          </a:bodyPr>
          <a:lstStyle/>
          <a:p>
            <a:r>
              <a:rPr lang="en-US" dirty="0"/>
              <a:t>Half-bridge</a:t>
            </a:r>
          </a:p>
        </p:txBody>
      </p:sp>
      <p:cxnSp>
        <p:nvCxnSpPr>
          <p:cNvPr id="36" name="Straight Connector 35">
            <a:extLst>
              <a:ext uri="{FF2B5EF4-FFF2-40B4-BE49-F238E27FC236}">
                <a16:creationId xmlns:a16="http://schemas.microsoft.com/office/drawing/2014/main" id="{9A3FDC1C-FC8C-432D-A274-74693D713DF4}"/>
              </a:ext>
            </a:extLst>
          </p:cNvPr>
          <p:cNvCxnSpPr>
            <a:endCxn id="38" idx="3"/>
          </p:cNvCxnSpPr>
          <p:nvPr/>
        </p:nvCxnSpPr>
        <p:spPr>
          <a:xfrm flipH="1">
            <a:off x="7770019" y="4191000"/>
            <a:ext cx="539932" cy="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64DC6A33-8D07-482B-8100-A56F78BB5BE2}"/>
              </a:ext>
            </a:extLst>
          </p:cNvPr>
          <p:cNvGrpSpPr/>
          <p:nvPr/>
        </p:nvGrpSpPr>
        <p:grpSpPr>
          <a:xfrm>
            <a:off x="7008019" y="4038600"/>
            <a:ext cx="762000" cy="381000"/>
            <a:chOff x="7160419" y="3733800"/>
            <a:chExt cx="762000" cy="381000"/>
          </a:xfrm>
        </p:grpSpPr>
        <p:sp>
          <p:nvSpPr>
            <p:cNvPr id="38" name="Pentagon 45">
              <a:extLst>
                <a:ext uri="{FF2B5EF4-FFF2-40B4-BE49-F238E27FC236}">
                  <a16:creationId xmlns:a16="http://schemas.microsoft.com/office/drawing/2014/main" id="{07CC18BE-7EC6-4870-819D-7BF7E220B332}"/>
                </a:ext>
              </a:extLst>
            </p:cNvPr>
            <p:cNvSpPr/>
            <p:nvPr/>
          </p:nvSpPr>
          <p:spPr>
            <a:xfrm>
              <a:off x="7160419" y="3733800"/>
              <a:ext cx="762000" cy="304800"/>
            </a:xfrm>
            <a:prstGeom prst="homePlat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9" name="TextBox 38">
              <a:extLst>
                <a:ext uri="{FF2B5EF4-FFF2-40B4-BE49-F238E27FC236}">
                  <a16:creationId xmlns:a16="http://schemas.microsoft.com/office/drawing/2014/main" id="{94321032-8E44-49DB-AD4D-9B215B1FD3E1}"/>
                </a:ext>
              </a:extLst>
            </p:cNvPr>
            <p:cNvSpPr txBox="1"/>
            <p:nvPr/>
          </p:nvSpPr>
          <p:spPr>
            <a:xfrm>
              <a:off x="7236619" y="3733800"/>
              <a:ext cx="685800" cy="381000"/>
            </a:xfrm>
            <a:prstGeom prst="rect">
              <a:avLst/>
            </a:prstGeom>
            <a:ln>
              <a:noFill/>
            </a:ln>
          </p:spPr>
          <p:txBody>
            <a:bodyPr vert="horz" wrap="square" lIns="0" tIns="0" rIns="0" bIns="0" rtlCol="0" anchor="t">
              <a:normAutofit/>
            </a:bodyPr>
            <a:lstStyle/>
            <a:p>
              <a:r>
                <a:rPr lang="en-US" dirty="0"/>
                <a:t>A</a:t>
              </a:r>
            </a:p>
          </p:txBody>
        </p:sp>
      </p:grpSp>
      <p:sp>
        <p:nvSpPr>
          <p:cNvPr id="40" name="Isosceles Triangle 39">
            <a:extLst>
              <a:ext uri="{FF2B5EF4-FFF2-40B4-BE49-F238E27FC236}">
                <a16:creationId xmlns:a16="http://schemas.microsoft.com/office/drawing/2014/main" id="{6ECD0519-85FC-4564-BFC4-18907A7688DC}"/>
              </a:ext>
            </a:extLst>
          </p:cNvPr>
          <p:cNvSpPr/>
          <p:nvPr/>
        </p:nvSpPr>
        <p:spPr>
          <a:xfrm rot="5400000">
            <a:off x="8260747" y="3928872"/>
            <a:ext cx="618744" cy="533400"/>
          </a:xfrm>
          <a:prstGeom prst="triangl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41" name="Group 40">
            <a:extLst>
              <a:ext uri="{FF2B5EF4-FFF2-40B4-BE49-F238E27FC236}">
                <a16:creationId xmlns:a16="http://schemas.microsoft.com/office/drawing/2014/main" id="{D959FF76-CA3C-4E00-82E3-432F268614D3}"/>
              </a:ext>
            </a:extLst>
          </p:cNvPr>
          <p:cNvGrpSpPr/>
          <p:nvPr/>
        </p:nvGrpSpPr>
        <p:grpSpPr>
          <a:xfrm>
            <a:off x="8836819" y="1676400"/>
            <a:ext cx="566057" cy="1752600"/>
            <a:chOff x="762000" y="1210491"/>
            <a:chExt cx="566057" cy="1752600"/>
          </a:xfrm>
        </p:grpSpPr>
        <p:cxnSp>
          <p:nvCxnSpPr>
            <p:cNvPr id="42" name="Straight Connector 41">
              <a:extLst>
                <a:ext uri="{FF2B5EF4-FFF2-40B4-BE49-F238E27FC236}">
                  <a16:creationId xmlns:a16="http://schemas.microsoft.com/office/drawing/2014/main" id="{85AC431E-AF0A-42FE-82AA-EC66EC98DDB9}"/>
                </a:ext>
              </a:extLst>
            </p:cNvPr>
            <p:cNvCxnSpPr/>
            <p:nvPr/>
          </p:nvCxnSpPr>
          <p:spPr>
            <a:xfrm>
              <a:off x="1322235" y="1994263"/>
              <a:ext cx="0" cy="968828"/>
            </a:xfrm>
            <a:prstGeom prst="line">
              <a:avLst/>
            </a:prstGeom>
            <a:ln w="19050">
              <a:solidFill>
                <a:schemeClr val="tx1"/>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93CBE35A-382A-4823-B5F7-97CCC6205CCF}"/>
                </a:ext>
              </a:extLst>
            </p:cNvPr>
            <p:cNvCxnSpPr/>
            <p:nvPr/>
          </p:nvCxnSpPr>
          <p:spPr>
            <a:xfrm flipV="1">
              <a:off x="1079863" y="1724297"/>
              <a:ext cx="0" cy="470263"/>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B396600E-F7DF-49DB-84B1-9ECD390732BD}"/>
                </a:ext>
              </a:extLst>
            </p:cNvPr>
            <p:cNvCxnSpPr/>
            <p:nvPr/>
          </p:nvCxnSpPr>
          <p:spPr>
            <a:xfrm flipH="1">
              <a:off x="1088571" y="2185851"/>
              <a:ext cx="235132" cy="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D9877C84-AC75-42D0-BEF6-4AE33B56A1EE}"/>
                </a:ext>
              </a:extLst>
            </p:cNvPr>
            <p:cNvCxnSpPr/>
            <p:nvPr/>
          </p:nvCxnSpPr>
          <p:spPr>
            <a:xfrm flipH="1">
              <a:off x="1075508" y="1737359"/>
              <a:ext cx="235132" cy="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AAEE3ABB-CB95-42B2-8601-8D5E893087C9}"/>
                </a:ext>
              </a:extLst>
            </p:cNvPr>
            <p:cNvCxnSpPr/>
            <p:nvPr/>
          </p:nvCxnSpPr>
          <p:spPr>
            <a:xfrm flipH="1">
              <a:off x="1092925" y="1981200"/>
              <a:ext cx="235132" cy="0"/>
            </a:xfrm>
            <a:prstGeom prst="line">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2DC9D233-A6A6-4705-8242-3ED0068E53D4}"/>
                </a:ext>
              </a:extLst>
            </p:cNvPr>
            <p:cNvCxnSpPr/>
            <p:nvPr/>
          </p:nvCxnSpPr>
          <p:spPr>
            <a:xfrm flipV="1">
              <a:off x="997132" y="1728651"/>
              <a:ext cx="0" cy="470263"/>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7DCDB95A-957E-4084-ABB9-C12ECE505864}"/>
                </a:ext>
              </a:extLst>
            </p:cNvPr>
            <p:cNvCxnSpPr/>
            <p:nvPr/>
          </p:nvCxnSpPr>
          <p:spPr>
            <a:xfrm flipH="1">
              <a:off x="762000" y="1972489"/>
              <a:ext cx="235132" cy="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7874A9D5-8C95-47DA-AD47-7B9C4EFD46CF}"/>
                </a:ext>
              </a:extLst>
            </p:cNvPr>
            <p:cNvCxnSpPr/>
            <p:nvPr/>
          </p:nvCxnSpPr>
          <p:spPr>
            <a:xfrm flipV="1">
              <a:off x="1317881" y="1210491"/>
              <a:ext cx="0" cy="524259"/>
            </a:xfrm>
            <a:prstGeom prst="line">
              <a:avLst/>
            </a:prstGeom>
            <a:ln w="19050">
              <a:solidFill>
                <a:schemeClr val="tx1"/>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grpSp>
      <p:cxnSp>
        <p:nvCxnSpPr>
          <p:cNvPr id="50" name="Straight Connector 49">
            <a:extLst>
              <a:ext uri="{FF2B5EF4-FFF2-40B4-BE49-F238E27FC236}">
                <a16:creationId xmlns:a16="http://schemas.microsoft.com/office/drawing/2014/main" id="{93B2B090-69C0-4F8B-AA7F-3AEDE7ACD8C1}"/>
              </a:ext>
            </a:extLst>
          </p:cNvPr>
          <p:cNvCxnSpPr/>
          <p:nvPr/>
        </p:nvCxnSpPr>
        <p:spPr>
          <a:xfrm>
            <a:off x="9370219" y="1676400"/>
            <a:ext cx="533400" cy="0"/>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1" name="Straight Connector 50">
            <a:extLst>
              <a:ext uri="{FF2B5EF4-FFF2-40B4-BE49-F238E27FC236}">
                <a16:creationId xmlns:a16="http://schemas.microsoft.com/office/drawing/2014/main" id="{F2B2FFF7-E11F-48C8-826A-9145182D90B9}"/>
              </a:ext>
            </a:extLst>
          </p:cNvPr>
          <p:cNvCxnSpPr/>
          <p:nvPr/>
        </p:nvCxnSpPr>
        <p:spPr>
          <a:xfrm>
            <a:off x="9370219" y="3429000"/>
            <a:ext cx="533400" cy="0"/>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58CB744D-134E-486B-A82A-41CFDB08231A}"/>
              </a:ext>
            </a:extLst>
          </p:cNvPr>
          <p:cNvCxnSpPr/>
          <p:nvPr/>
        </p:nvCxnSpPr>
        <p:spPr>
          <a:xfrm flipH="1">
            <a:off x="8532019" y="2438400"/>
            <a:ext cx="539932" cy="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33229CFC-536C-4A41-ADD8-D787750B3ACD}"/>
              </a:ext>
            </a:extLst>
          </p:cNvPr>
          <p:cNvCxnSpPr>
            <a:endCxn id="55" idx="3"/>
          </p:cNvCxnSpPr>
          <p:nvPr/>
        </p:nvCxnSpPr>
        <p:spPr>
          <a:xfrm flipH="1">
            <a:off x="7465219" y="2438400"/>
            <a:ext cx="539932" cy="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54" name="Group 53">
            <a:extLst>
              <a:ext uri="{FF2B5EF4-FFF2-40B4-BE49-F238E27FC236}">
                <a16:creationId xmlns:a16="http://schemas.microsoft.com/office/drawing/2014/main" id="{4CBC9442-AB8E-4F38-B081-2E3E90EA842B}"/>
              </a:ext>
            </a:extLst>
          </p:cNvPr>
          <p:cNvGrpSpPr/>
          <p:nvPr/>
        </p:nvGrpSpPr>
        <p:grpSpPr>
          <a:xfrm>
            <a:off x="6703219" y="2286000"/>
            <a:ext cx="762000" cy="381000"/>
            <a:chOff x="7160419" y="3733800"/>
            <a:chExt cx="762000" cy="381000"/>
          </a:xfrm>
        </p:grpSpPr>
        <p:sp>
          <p:nvSpPr>
            <p:cNvPr id="55" name="Pentagon 68">
              <a:extLst>
                <a:ext uri="{FF2B5EF4-FFF2-40B4-BE49-F238E27FC236}">
                  <a16:creationId xmlns:a16="http://schemas.microsoft.com/office/drawing/2014/main" id="{0813E14D-4454-4962-A74D-7DBF9A3D7154}"/>
                </a:ext>
              </a:extLst>
            </p:cNvPr>
            <p:cNvSpPr/>
            <p:nvPr/>
          </p:nvSpPr>
          <p:spPr>
            <a:xfrm>
              <a:off x="7160419" y="3733800"/>
              <a:ext cx="762000" cy="304800"/>
            </a:xfrm>
            <a:prstGeom prst="homePlat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6" name="TextBox 55">
              <a:extLst>
                <a:ext uri="{FF2B5EF4-FFF2-40B4-BE49-F238E27FC236}">
                  <a16:creationId xmlns:a16="http://schemas.microsoft.com/office/drawing/2014/main" id="{18B2C5C7-21AB-4F52-92C6-D76030C94AD7}"/>
                </a:ext>
              </a:extLst>
            </p:cNvPr>
            <p:cNvSpPr txBox="1"/>
            <p:nvPr/>
          </p:nvSpPr>
          <p:spPr>
            <a:xfrm>
              <a:off x="7236619" y="3733800"/>
              <a:ext cx="685800" cy="381000"/>
            </a:xfrm>
            <a:prstGeom prst="rect">
              <a:avLst/>
            </a:prstGeom>
            <a:ln>
              <a:noFill/>
            </a:ln>
          </p:spPr>
          <p:txBody>
            <a:bodyPr vert="horz" wrap="square" lIns="0" tIns="0" rIns="0" bIns="0" rtlCol="0" anchor="t">
              <a:normAutofit/>
            </a:bodyPr>
            <a:lstStyle/>
            <a:p>
              <a:r>
                <a:rPr lang="en-US" dirty="0"/>
                <a:t>B</a:t>
              </a:r>
            </a:p>
          </p:txBody>
        </p:sp>
      </p:grpSp>
      <p:sp>
        <p:nvSpPr>
          <p:cNvPr id="57" name="Isosceles Triangle 56">
            <a:extLst>
              <a:ext uri="{FF2B5EF4-FFF2-40B4-BE49-F238E27FC236}">
                <a16:creationId xmlns:a16="http://schemas.microsoft.com/office/drawing/2014/main" id="{4749DB89-828D-4F0E-A0E7-AF79B3E04D14}"/>
              </a:ext>
            </a:extLst>
          </p:cNvPr>
          <p:cNvSpPr/>
          <p:nvPr/>
        </p:nvSpPr>
        <p:spPr>
          <a:xfrm rot="5400000">
            <a:off x="7955947" y="2176272"/>
            <a:ext cx="618744" cy="533400"/>
          </a:xfrm>
          <a:prstGeom prst="triangl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58" name="Group 57">
            <a:extLst>
              <a:ext uri="{FF2B5EF4-FFF2-40B4-BE49-F238E27FC236}">
                <a16:creationId xmlns:a16="http://schemas.microsoft.com/office/drawing/2014/main" id="{855126C2-17EA-4705-BCD5-3DE56B9D305C}"/>
              </a:ext>
            </a:extLst>
          </p:cNvPr>
          <p:cNvGrpSpPr/>
          <p:nvPr/>
        </p:nvGrpSpPr>
        <p:grpSpPr>
          <a:xfrm>
            <a:off x="6550819" y="3352800"/>
            <a:ext cx="762000" cy="457200"/>
            <a:chOff x="6169819" y="2514600"/>
            <a:chExt cx="762000" cy="457200"/>
          </a:xfrm>
          <a:solidFill>
            <a:schemeClr val="accent3">
              <a:lumMod val="20000"/>
              <a:lumOff val="80000"/>
            </a:schemeClr>
          </a:solidFill>
        </p:grpSpPr>
        <p:sp>
          <p:nvSpPr>
            <p:cNvPr id="59" name="Rectangle 58">
              <a:extLst>
                <a:ext uri="{FF2B5EF4-FFF2-40B4-BE49-F238E27FC236}">
                  <a16:creationId xmlns:a16="http://schemas.microsoft.com/office/drawing/2014/main" id="{811679D9-50F8-434A-9E0F-047E80C80560}"/>
                </a:ext>
              </a:extLst>
            </p:cNvPr>
            <p:cNvSpPr/>
            <p:nvPr/>
          </p:nvSpPr>
          <p:spPr>
            <a:xfrm>
              <a:off x="6169819" y="2514600"/>
              <a:ext cx="762000" cy="457200"/>
            </a:xfrm>
            <a:prstGeom prst="rect">
              <a:avLst/>
            </a:prstGeom>
            <a:grp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0" name="Content Placeholder 1">
              <a:extLst>
                <a:ext uri="{FF2B5EF4-FFF2-40B4-BE49-F238E27FC236}">
                  <a16:creationId xmlns:a16="http://schemas.microsoft.com/office/drawing/2014/main" id="{AAA1E350-413F-4A27-98A4-021C2214C249}"/>
                </a:ext>
              </a:extLst>
            </p:cNvPr>
            <p:cNvSpPr txBox="1">
              <a:spLocks/>
            </p:cNvSpPr>
            <p:nvPr/>
          </p:nvSpPr>
          <p:spPr>
            <a:xfrm>
              <a:off x="6322219" y="2590800"/>
              <a:ext cx="533400" cy="304800"/>
            </a:xfrm>
            <a:prstGeom prst="rect">
              <a:avLst/>
            </a:prstGeom>
            <a:grpFill/>
          </p:spPr>
          <p:txBody>
            <a:bodyPr vert="horz" lIns="0" tIns="0" rIns="0" bIns="0">
              <a:noAutofit/>
            </a:bodyPr>
            <a:lstStyle>
              <a:lvl1pPr marL="265113" indent="-265113" algn="l" rtl="0" eaLnBrk="1" latinLnBrk="0" hangingPunct="1">
                <a:spcBef>
                  <a:spcPts val="400"/>
                </a:spcBef>
                <a:buClr>
                  <a:schemeClr val="accent5"/>
                </a:buClr>
                <a:buSzPct val="95000"/>
                <a:buFont typeface="Wingdings" charset="2"/>
                <a:buChar char="§"/>
                <a:defRPr kumimoji="0" sz="2400" b="0" i="0" kern="1200">
                  <a:solidFill>
                    <a:schemeClr val="tx1"/>
                  </a:solidFill>
                  <a:effectLst/>
                  <a:latin typeface="Gill Sans MT"/>
                  <a:ea typeface="+mn-ea"/>
                  <a:cs typeface="Gill Sans MT"/>
                </a:defRPr>
              </a:lvl1pPr>
              <a:lvl2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2pPr>
              <a:lvl3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3pPr>
              <a:lvl4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4pPr>
              <a:lvl5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5pPr>
              <a:lvl6pPr marL="1490472" indent="-182880" algn="l" rtl="0" eaLnBrk="1" latinLnBrk="0" hangingPunct="1">
                <a:spcBef>
                  <a:spcPts val="250"/>
                </a:spcBef>
                <a:buClr>
                  <a:schemeClr val="accent3">
                    <a:tint val="85000"/>
                    <a:satMod val="275000"/>
                  </a:schemeClr>
                </a:buClr>
                <a:buSzPct val="100000"/>
                <a:buFont typeface="Verdana"/>
                <a:buChar char="◦"/>
                <a:defRPr kumimoji="0" sz="1700" kern="1200" baseline="0">
                  <a:solidFill>
                    <a:schemeClr val="tx1"/>
                  </a:solidFill>
                  <a:latin typeface="+mn-lt"/>
                  <a:ea typeface="+mn-ea"/>
                  <a:cs typeface="+mn-cs"/>
                </a:defRPr>
              </a:lvl6pPr>
              <a:lvl7pPr marL="1700784" indent="-182880" algn="l" rtl="0" eaLnBrk="1" latinLnBrk="0" hangingPunct="1">
                <a:spcBef>
                  <a:spcPts val="255"/>
                </a:spcBef>
                <a:buClr>
                  <a:schemeClr val="accent3">
                    <a:tint val="85000"/>
                    <a:satMod val="275000"/>
                  </a:schemeClr>
                </a:buClr>
                <a:buSzPct val="100000"/>
                <a:buFont typeface="Wingdings 2"/>
                <a:buChar char=""/>
                <a:defRPr kumimoji="0" sz="1500" kern="1200">
                  <a:solidFill>
                    <a:schemeClr val="tx1"/>
                  </a:solidFill>
                  <a:latin typeface="+mn-lt"/>
                  <a:ea typeface="+mn-ea"/>
                  <a:cs typeface="+mn-cs"/>
                </a:defRPr>
              </a:lvl7pPr>
              <a:lvl8pPr marL="1920240" indent="-182880" algn="l" rtl="0" eaLnBrk="1" latinLnBrk="0" hangingPunct="1">
                <a:spcBef>
                  <a:spcPts val="257"/>
                </a:spcBef>
                <a:buClr>
                  <a:schemeClr val="accent3">
                    <a:tint val="85000"/>
                    <a:satMod val="275000"/>
                  </a:schemeClr>
                </a:buClr>
                <a:buSzPct val="100000"/>
                <a:buFont typeface="Verdana"/>
                <a:buChar char="◦"/>
                <a:defRPr kumimoji="0" sz="1500" kern="1200" baseline="0">
                  <a:solidFill>
                    <a:schemeClr val="tx1"/>
                  </a:solidFill>
                  <a:latin typeface="+mn-lt"/>
                  <a:ea typeface="+mn-ea"/>
                  <a:cs typeface="+mn-cs"/>
                </a:defRPr>
              </a:lvl8pPr>
              <a:lvl9pPr marL="2148840" indent="-182880" algn="l" rtl="0" eaLnBrk="1" latinLnBrk="0" hangingPunct="1">
                <a:spcBef>
                  <a:spcPts val="255"/>
                </a:spcBef>
                <a:buClr>
                  <a:schemeClr val="accent3">
                    <a:tint val="85000"/>
                    <a:satMod val="275000"/>
                  </a:schemeClr>
                </a:buClr>
                <a:buSzPct val="100000"/>
                <a:buFont typeface="Wingdings 2"/>
                <a:buChar char=""/>
                <a:defRPr kumimoji="0" sz="1500" kern="1200">
                  <a:solidFill>
                    <a:schemeClr val="tx1"/>
                  </a:solidFill>
                  <a:latin typeface="+mn-lt"/>
                  <a:ea typeface="+mn-ea"/>
                  <a:cs typeface="+mn-cs"/>
                </a:defRPr>
              </a:lvl9pPr>
            </a:lstStyle>
            <a:p>
              <a:pPr marL="0" indent="0">
                <a:buFont typeface="Wingdings" charset="2"/>
                <a:buNone/>
              </a:pPr>
              <a:r>
                <a:rPr lang="en-US" sz="2000" dirty="0"/>
                <a:t>ON</a:t>
              </a:r>
            </a:p>
            <a:p>
              <a:pPr marL="0" indent="0">
                <a:buFont typeface="Wingdings" charset="2"/>
                <a:buNone/>
              </a:pPr>
              <a:endParaRPr lang="en-US" sz="2000" dirty="0"/>
            </a:p>
          </p:txBody>
        </p:sp>
      </p:grpSp>
      <p:grpSp>
        <p:nvGrpSpPr>
          <p:cNvPr id="61" name="Group 60">
            <a:extLst>
              <a:ext uri="{FF2B5EF4-FFF2-40B4-BE49-F238E27FC236}">
                <a16:creationId xmlns:a16="http://schemas.microsoft.com/office/drawing/2014/main" id="{C4CBD5B0-0AC6-4B2E-86B6-621837E4BC64}"/>
              </a:ext>
            </a:extLst>
          </p:cNvPr>
          <p:cNvGrpSpPr/>
          <p:nvPr/>
        </p:nvGrpSpPr>
        <p:grpSpPr>
          <a:xfrm>
            <a:off x="6474619" y="1676400"/>
            <a:ext cx="762000" cy="457200"/>
            <a:chOff x="6169819" y="2514600"/>
            <a:chExt cx="762000" cy="457200"/>
          </a:xfrm>
        </p:grpSpPr>
        <p:sp>
          <p:nvSpPr>
            <p:cNvPr id="62" name="Rectangle 61">
              <a:extLst>
                <a:ext uri="{FF2B5EF4-FFF2-40B4-BE49-F238E27FC236}">
                  <a16:creationId xmlns:a16="http://schemas.microsoft.com/office/drawing/2014/main" id="{0C411525-8F2A-43B7-83D2-29FB21E4CAB6}"/>
                </a:ext>
              </a:extLst>
            </p:cNvPr>
            <p:cNvSpPr/>
            <p:nvPr/>
          </p:nvSpPr>
          <p:spPr>
            <a:xfrm>
              <a:off x="6169819" y="2514600"/>
              <a:ext cx="762000" cy="457200"/>
            </a:xfrm>
            <a:prstGeom prst="rect">
              <a:avLst/>
            </a:prstGeom>
            <a:solidFill>
              <a:schemeClr val="accent2">
                <a:lumMod val="20000"/>
                <a:lumOff val="8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3" name="Content Placeholder 1">
              <a:extLst>
                <a:ext uri="{FF2B5EF4-FFF2-40B4-BE49-F238E27FC236}">
                  <a16:creationId xmlns:a16="http://schemas.microsoft.com/office/drawing/2014/main" id="{BF2F2D43-51F7-47F6-89BD-80975D221E28}"/>
                </a:ext>
              </a:extLst>
            </p:cNvPr>
            <p:cNvSpPr txBox="1">
              <a:spLocks/>
            </p:cNvSpPr>
            <p:nvPr/>
          </p:nvSpPr>
          <p:spPr>
            <a:xfrm>
              <a:off x="6322219" y="2590800"/>
              <a:ext cx="533400" cy="304800"/>
            </a:xfrm>
            <a:prstGeom prst="rect">
              <a:avLst/>
            </a:prstGeom>
          </p:spPr>
          <p:txBody>
            <a:bodyPr vert="horz" lIns="0" tIns="0" rIns="0" bIns="0">
              <a:noAutofit/>
            </a:bodyPr>
            <a:lstStyle>
              <a:lvl1pPr marL="265113" indent="-265113" algn="l" rtl="0" eaLnBrk="1" latinLnBrk="0" hangingPunct="1">
                <a:spcBef>
                  <a:spcPts val="400"/>
                </a:spcBef>
                <a:buClr>
                  <a:schemeClr val="accent5"/>
                </a:buClr>
                <a:buSzPct val="95000"/>
                <a:buFont typeface="Wingdings" charset="2"/>
                <a:buChar char="§"/>
                <a:defRPr kumimoji="0" sz="2400" b="0" i="0" kern="1200">
                  <a:solidFill>
                    <a:schemeClr val="tx1"/>
                  </a:solidFill>
                  <a:effectLst/>
                  <a:latin typeface="Gill Sans MT"/>
                  <a:ea typeface="+mn-ea"/>
                  <a:cs typeface="Gill Sans MT"/>
                </a:defRPr>
              </a:lvl1pPr>
              <a:lvl2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2pPr>
              <a:lvl3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3pPr>
              <a:lvl4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4pPr>
              <a:lvl5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5pPr>
              <a:lvl6pPr marL="1490472" indent="-182880" algn="l" rtl="0" eaLnBrk="1" latinLnBrk="0" hangingPunct="1">
                <a:spcBef>
                  <a:spcPts val="250"/>
                </a:spcBef>
                <a:buClr>
                  <a:schemeClr val="accent3">
                    <a:tint val="85000"/>
                    <a:satMod val="275000"/>
                  </a:schemeClr>
                </a:buClr>
                <a:buSzPct val="100000"/>
                <a:buFont typeface="Verdana"/>
                <a:buChar char="◦"/>
                <a:defRPr kumimoji="0" sz="1700" kern="1200" baseline="0">
                  <a:solidFill>
                    <a:schemeClr val="tx1"/>
                  </a:solidFill>
                  <a:latin typeface="+mn-lt"/>
                  <a:ea typeface="+mn-ea"/>
                  <a:cs typeface="+mn-cs"/>
                </a:defRPr>
              </a:lvl6pPr>
              <a:lvl7pPr marL="1700784" indent="-182880" algn="l" rtl="0" eaLnBrk="1" latinLnBrk="0" hangingPunct="1">
                <a:spcBef>
                  <a:spcPts val="255"/>
                </a:spcBef>
                <a:buClr>
                  <a:schemeClr val="accent3">
                    <a:tint val="85000"/>
                    <a:satMod val="275000"/>
                  </a:schemeClr>
                </a:buClr>
                <a:buSzPct val="100000"/>
                <a:buFont typeface="Wingdings 2"/>
                <a:buChar char=""/>
                <a:defRPr kumimoji="0" sz="1500" kern="1200">
                  <a:solidFill>
                    <a:schemeClr val="tx1"/>
                  </a:solidFill>
                  <a:latin typeface="+mn-lt"/>
                  <a:ea typeface="+mn-ea"/>
                  <a:cs typeface="+mn-cs"/>
                </a:defRPr>
              </a:lvl7pPr>
              <a:lvl8pPr marL="1920240" indent="-182880" algn="l" rtl="0" eaLnBrk="1" latinLnBrk="0" hangingPunct="1">
                <a:spcBef>
                  <a:spcPts val="257"/>
                </a:spcBef>
                <a:buClr>
                  <a:schemeClr val="accent3">
                    <a:tint val="85000"/>
                    <a:satMod val="275000"/>
                  </a:schemeClr>
                </a:buClr>
                <a:buSzPct val="100000"/>
                <a:buFont typeface="Verdana"/>
                <a:buChar char="◦"/>
                <a:defRPr kumimoji="0" sz="1500" kern="1200" baseline="0">
                  <a:solidFill>
                    <a:schemeClr val="tx1"/>
                  </a:solidFill>
                  <a:latin typeface="+mn-lt"/>
                  <a:ea typeface="+mn-ea"/>
                  <a:cs typeface="+mn-cs"/>
                </a:defRPr>
              </a:lvl8pPr>
              <a:lvl9pPr marL="2148840" indent="-182880" algn="l" rtl="0" eaLnBrk="1" latinLnBrk="0" hangingPunct="1">
                <a:spcBef>
                  <a:spcPts val="255"/>
                </a:spcBef>
                <a:buClr>
                  <a:schemeClr val="accent3">
                    <a:tint val="85000"/>
                    <a:satMod val="275000"/>
                  </a:schemeClr>
                </a:buClr>
                <a:buSzPct val="100000"/>
                <a:buFont typeface="Wingdings 2"/>
                <a:buChar char=""/>
                <a:defRPr kumimoji="0" sz="1500" kern="1200">
                  <a:solidFill>
                    <a:schemeClr val="tx1"/>
                  </a:solidFill>
                  <a:latin typeface="+mn-lt"/>
                  <a:ea typeface="+mn-ea"/>
                  <a:cs typeface="+mn-cs"/>
                </a:defRPr>
              </a:lvl9pPr>
            </a:lstStyle>
            <a:p>
              <a:pPr marL="0" indent="0">
                <a:buFont typeface="Wingdings" charset="2"/>
                <a:buNone/>
              </a:pPr>
              <a:r>
                <a:rPr lang="en-US" sz="2000" dirty="0"/>
                <a:t>OFF</a:t>
              </a:r>
            </a:p>
            <a:p>
              <a:pPr marL="0" indent="0">
                <a:buFont typeface="Wingdings" charset="2"/>
                <a:buNone/>
              </a:pPr>
              <a:endParaRPr lang="en-US" sz="2000" dirty="0"/>
            </a:p>
          </p:txBody>
        </p:sp>
      </p:grpSp>
      <p:sp>
        <p:nvSpPr>
          <p:cNvPr id="64" name="TextBox 63">
            <a:extLst>
              <a:ext uri="{FF2B5EF4-FFF2-40B4-BE49-F238E27FC236}">
                <a16:creationId xmlns:a16="http://schemas.microsoft.com/office/drawing/2014/main" id="{22EF1C56-CF44-42AE-A587-DA237590318F}"/>
              </a:ext>
            </a:extLst>
          </p:cNvPr>
          <p:cNvSpPr txBox="1"/>
          <p:nvPr/>
        </p:nvSpPr>
        <p:spPr>
          <a:xfrm>
            <a:off x="10996508" y="952919"/>
            <a:ext cx="531080" cy="369332"/>
          </a:xfrm>
          <a:prstGeom prst="rect">
            <a:avLst/>
          </a:prstGeom>
          <a:noFill/>
        </p:spPr>
        <p:txBody>
          <a:bodyPr wrap="square" rtlCol="0">
            <a:spAutoFit/>
          </a:bodyPr>
          <a:lstStyle/>
          <a:p>
            <a:r>
              <a:rPr lang="en-US" dirty="0"/>
              <a:t>i</a:t>
            </a:r>
            <a:r>
              <a:rPr lang="en-US" baseline="-25000" dirty="0"/>
              <a:t>m</a:t>
            </a:r>
          </a:p>
        </p:txBody>
      </p:sp>
      <p:grpSp>
        <p:nvGrpSpPr>
          <p:cNvPr id="65" name="Group 64">
            <a:extLst>
              <a:ext uri="{FF2B5EF4-FFF2-40B4-BE49-F238E27FC236}">
                <a16:creationId xmlns:a16="http://schemas.microsoft.com/office/drawing/2014/main" id="{68523AA9-1220-4F0C-8E43-DCCCF7887FF7}"/>
              </a:ext>
            </a:extLst>
          </p:cNvPr>
          <p:cNvGrpSpPr/>
          <p:nvPr/>
        </p:nvGrpSpPr>
        <p:grpSpPr>
          <a:xfrm>
            <a:off x="11233855" y="4953000"/>
            <a:ext cx="374371" cy="393942"/>
            <a:chOff x="1511458" y="6156960"/>
            <a:chExt cx="374371" cy="393942"/>
          </a:xfrm>
        </p:grpSpPr>
        <p:cxnSp>
          <p:nvCxnSpPr>
            <p:cNvPr id="66" name="Straight Connector 65">
              <a:extLst>
                <a:ext uri="{FF2B5EF4-FFF2-40B4-BE49-F238E27FC236}">
                  <a16:creationId xmlns:a16="http://schemas.microsoft.com/office/drawing/2014/main" id="{5BC3CF2B-AB08-4A10-A86B-6D31F523A702}"/>
                </a:ext>
              </a:extLst>
            </p:cNvPr>
            <p:cNvCxnSpPr/>
            <p:nvPr/>
          </p:nvCxnSpPr>
          <p:spPr>
            <a:xfrm flipH="1" flipV="1">
              <a:off x="1698171" y="6156960"/>
              <a:ext cx="473" cy="26406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7" name="Group 66">
              <a:extLst>
                <a:ext uri="{FF2B5EF4-FFF2-40B4-BE49-F238E27FC236}">
                  <a16:creationId xmlns:a16="http://schemas.microsoft.com/office/drawing/2014/main" id="{E4B6FE2C-9592-4EA3-A560-07075EDD2869}"/>
                </a:ext>
              </a:extLst>
            </p:cNvPr>
            <p:cNvGrpSpPr/>
            <p:nvPr/>
          </p:nvGrpSpPr>
          <p:grpSpPr>
            <a:xfrm>
              <a:off x="1511458" y="6421025"/>
              <a:ext cx="374371" cy="129877"/>
              <a:chOff x="1489214" y="3057613"/>
              <a:chExt cx="374371" cy="129877"/>
            </a:xfrm>
          </p:grpSpPr>
          <p:cxnSp>
            <p:nvCxnSpPr>
              <p:cNvPr id="68" name="Straight Connector 67">
                <a:extLst>
                  <a:ext uri="{FF2B5EF4-FFF2-40B4-BE49-F238E27FC236}">
                    <a16:creationId xmlns:a16="http://schemas.microsoft.com/office/drawing/2014/main" id="{4C0CDCF1-D83B-4915-AC98-CEB9C4281E73}"/>
                  </a:ext>
                </a:extLst>
              </p:cNvPr>
              <p:cNvCxnSpPr/>
              <p:nvPr/>
            </p:nvCxnSpPr>
            <p:spPr>
              <a:xfrm rot="16200000" flipV="1">
                <a:off x="1676400" y="2870427"/>
                <a:ext cx="0" cy="37437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84156F8C-9C25-4A3E-8DCB-A70AF719C18B}"/>
                  </a:ext>
                </a:extLst>
              </p:cNvPr>
              <p:cNvCxnSpPr/>
              <p:nvPr/>
            </p:nvCxnSpPr>
            <p:spPr>
              <a:xfrm flipH="1">
                <a:off x="1555477" y="3126527"/>
                <a:ext cx="24184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A0BAA0D8-90E8-428F-A207-5E422A8DAB63}"/>
                  </a:ext>
                </a:extLst>
              </p:cNvPr>
              <p:cNvCxnSpPr/>
              <p:nvPr/>
            </p:nvCxnSpPr>
            <p:spPr>
              <a:xfrm flipH="1">
                <a:off x="1630020" y="3187490"/>
                <a:ext cx="92761"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71" name="Straight Arrow Connector 70">
            <a:extLst>
              <a:ext uri="{FF2B5EF4-FFF2-40B4-BE49-F238E27FC236}">
                <a16:creationId xmlns:a16="http://schemas.microsoft.com/office/drawing/2014/main" id="{142D3881-5274-4226-8C8D-D3649BAB4A67}"/>
              </a:ext>
            </a:extLst>
          </p:cNvPr>
          <p:cNvCxnSpPr>
            <a:cxnSpLocks/>
          </p:cNvCxnSpPr>
          <p:nvPr/>
        </p:nvCxnSpPr>
        <p:spPr>
          <a:xfrm flipV="1">
            <a:off x="10192974" y="1922108"/>
            <a:ext cx="0" cy="3030584"/>
          </a:xfrm>
          <a:prstGeom prst="straightConnector1">
            <a:avLst/>
          </a:prstGeom>
          <a:ln>
            <a:solidFill>
              <a:srgbClr val="FF0000"/>
            </a:solidFill>
            <a:headEnd type="none"/>
            <a:tailEnd type="arrow"/>
          </a:ln>
          <a:effectLst/>
        </p:spPr>
        <p:style>
          <a:lnRef idx="2">
            <a:schemeClr val="accent1"/>
          </a:lnRef>
          <a:fillRef idx="0">
            <a:schemeClr val="accent1"/>
          </a:fillRef>
          <a:effectRef idx="1">
            <a:schemeClr val="accent1"/>
          </a:effectRef>
          <a:fontRef idx="minor">
            <a:schemeClr val="tx1"/>
          </a:fontRef>
        </p:style>
      </p:cxnSp>
      <p:cxnSp>
        <p:nvCxnSpPr>
          <p:cNvPr id="72" name="Straight Arrow Connector 71">
            <a:extLst>
              <a:ext uri="{FF2B5EF4-FFF2-40B4-BE49-F238E27FC236}">
                <a16:creationId xmlns:a16="http://schemas.microsoft.com/office/drawing/2014/main" id="{6470AE9E-31C2-49B0-91EA-E642005DC643}"/>
              </a:ext>
            </a:extLst>
          </p:cNvPr>
          <p:cNvCxnSpPr>
            <a:cxnSpLocks/>
          </p:cNvCxnSpPr>
          <p:nvPr/>
        </p:nvCxnSpPr>
        <p:spPr>
          <a:xfrm>
            <a:off x="11703472" y="3827108"/>
            <a:ext cx="0" cy="1066800"/>
          </a:xfrm>
          <a:prstGeom prst="straightConnector1">
            <a:avLst/>
          </a:prstGeom>
          <a:ln>
            <a:solidFill>
              <a:srgbClr val="FF0000"/>
            </a:solidFill>
            <a:headEnd type="none"/>
            <a:tailEnd type="arrow"/>
          </a:ln>
          <a:effectLst/>
        </p:spPr>
        <p:style>
          <a:lnRef idx="2">
            <a:schemeClr val="accent1"/>
          </a:lnRef>
          <a:fillRef idx="0">
            <a:schemeClr val="accent1"/>
          </a:fillRef>
          <a:effectRef idx="1">
            <a:schemeClr val="accent1"/>
          </a:effectRef>
          <a:fontRef idx="minor">
            <a:schemeClr val="tx1"/>
          </a:fontRef>
        </p:style>
      </p:cxnSp>
      <p:sp>
        <p:nvSpPr>
          <p:cNvPr id="73" name="Arc 72">
            <a:extLst>
              <a:ext uri="{FF2B5EF4-FFF2-40B4-BE49-F238E27FC236}">
                <a16:creationId xmlns:a16="http://schemas.microsoft.com/office/drawing/2014/main" id="{C7409E80-B21C-4035-B89E-4E3ADCAC5F7D}"/>
              </a:ext>
            </a:extLst>
          </p:cNvPr>
          <p:cNvSpPr/>
          <p:nvPr/>
        </p:nvSpPr>
        <p:spPr>
          <a:xfrm>
            <a:off x="9430974" y="1351264"/>
            <a:ext cx="2512043" cy="1751401"/>
          </a:xfrm>
          <a:prstGeom prst="arc">
            <a:avLst>
              <a:gd name="adj1" fmla="val 14032012"/>
              <a:gd name="adj2" fmla="val 1840683"/>
            </a:avLst>
          </a:prstGeom>
          <a:ln>
            <a:solidFill>
              <a:srgbClr val="FF0000"/>
            </a:solidFill>
            <a:headEnd type="none"/>
            <a:tailEnd type="arrow"/>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dirty="0"/>
          </a:p>
        </p:txBody>
      </p:sp>
      <p:sp>
        <p:nvSpPr>
          <p:cNvPr id="74" name="Circular Arrow 67">
            <a:extLst>
              <a:ext uri="{FF2B5EF4-FFF2-40B4-BE49-F238E27FC236}">
                <a16:creationId xmlns:a16="http://schemas.microsoft.com/office/drawing/2014/main" id="{188A88A3-32F6-4AEC-B3F3-73836E47D7CC}"/>
              </a:ext>
            </a:extLst>
          </p:cNvPr>
          <p:cNvSpPr/>
          <p:nvPr/>
        </p:nvSpPr>
        <p:spPr>
          <a:xfrm rot="17100000">
            <a:off x="9347244" y="2168823"/>
            <a:ext cx="731520" cy="631723"/>
          </a:xfrm>
          <a:prstGeom prst="circularArrow">
            <a:avLst>
              <a:gd name="adj1" fmla="val 12146"/>
              <a:gd name="adj2" fmla="val 1142319"/>
              <a:gd name="adj3" fmla="val 19779009"/>
              <a:gd name="adj4" fmla="val 10800000"/>
              <a:gd name="adj5" fmla="val 19938"/>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30612310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49C65-9D93-0940-A2D2-FDC728ABEBFC}"/>
              </a:ext>
            </a:extLst>
          </p:cNvPr>
          <p:cNvSpPr>
            <a:spLocks noGrp="1"/>
          </p:cNvSpPr>
          <p:nvPr>
            <p:ph type="title"/>
          </p:nvPr>
        </p:nvSpPr>
        <p:spPr/>
        <p:txBody>
          <a:bodyPr/>
          <a:lstStyle/>
          <a:p>
            <a:r>
              <a:rPr lang="en-US" dirty="0"/>
              <a:t>Motor Controller Topology: Half-bridge</a:t>
            </a:r>
          </a:p>
        </p:txBody>
      </p:sp>
      <p:sp>
        <p:nvSpPr>
          <p:cNvPr id="3" name="Content Placeholder 2">
            <a:extLst>
              <a:ext uri="{FF2B5EF4-FFF2-40B4-BE49-F238E27FC236}">
                <a16:creationId xmlns:a16="http://schemas.microsoft.com/office/drawing/2014/main" id="{B2B7B049-B18C-714D-B2D8-47DBFC9F9B00}"/>
              </a:ext>
            </a:extLst>
          </p:cNvPr>
          <p:cNvSpPr>
            <a:spLocks noGrp="1"/>
          </p:cNvSpPr>
          <p:nvPr>
            <p:ph idx="1"/>
          </p:nvPr>
        </p:nvSpPr>
        <p:spPr/>
        <p:txBody>
          <a:bodyPr/>
          <a:lstStyle/>
          <a:p>
            <a:r>
              <a:rPr lang="en-US" dirty="0"/>
              <a:t>Dynamic Braking:</a:t>
            </a:r>
            <a:endParaRPr lang="en-US" altLang="en-US" dirty="0"/>
          </a:p>
          <a:p>
            <a:pPr lvl="1"/>
            <a:r>
              <a:rPr lang="en-US" dirty="0"/>
              <a:t>A OFF, B ON</a:t>
            </a:r>
            <a:endParaRPr lang="en-US" altLang="en-US" dirty="0"/>
          </a:p>
        </p:txBody>
      </p:sp>
      <p:sp>
        <p:nvSpPr>
          <p:cNvPr id="4" name="Arc 3">
            <a:extLst>
              <a:ext uri="{FF2B5EF4-FFF2-40B4-BE49-F238E27FC236}">
                <a16:creationId xmlns:a16="http://schemas.microsoft.com/office/drawing/2014/main" id="{7FB965BC-89A2-42DE-9E74-83BF20C20EF2}"/>
              </a:ext>
            </a:extLst>
          </p:cNvPr>
          <p:cNvSpPr/>
          <p:nvPr/>
        </p:nvSpPr>
        <p:spPr>
          <a:xfrm>
            <a:off x="9479752" y="1737363"/>
            <a:ext cx="388474" cy="1534639"/>
          </a:xfrm>
          <a:prstGeom prst="arc">
            <a:avLst>
              <a:gd name="adj1" fmla="val 15846612"/>
              <a:gd name="adj2" fmla="val 15333539"/>
            </a:avLst>
          </a:prstGeom>
          <a:ln>
            <a:solidFill>
              <a:srgbClr val="FF0000"/>
            </a:solidFill>
            <a:headEnd type="none"/>
            <a:tailEnd type="arrow"/>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dirty="0"/>
          </a:p>
        </p:txBody>
      </p:sp>
      <p:grpSp>
        <p:nvGrpSpPr>
          <p:cNvPr id="5" name="Group 4">
            <a:extLst>
              <a:ext uri="{FF2B5EF4-FFF2-40B4-BE49-F238E27FC236}">
                <a16:creationId xmlns:a16="http://schemas.microsoft.com/office/drawing/2014/main" id="{BC7FF109-147C-4C58-A95D-A4F6DB07FA06}"/>
              </a:ext>
            </a:extLst>
          </p:cNvPr>
          <p:cNvGrpSpPr/>
          <p:nvPr/>
        </p:nvGrpSpPr>
        <p:grpSpPr>
          <a:xfrm rot="5400000">
            <a:off x="8995422" y="2355997"/>
            <a:ext cx="1752599" cy="393405"/>
            <a:chOff x="8195320" y="2752060"/>
            <a:chExt cx="1752599" cy="393405"/>
          </a:xfrm>
        </p:grpSpPr>
        <p:sp>
          <p:nvSpPr>
            <p:cNvPr id="6" name="Rectangle 5">
              <a:extLst>
                <a:ext uri="{FF2B5EF4-FFF2-40B4-BE49-F238E27FC236}">
                  <a16:creationId xmlns:a16="http://schemas.microsoft.com/office/drawing/2014/main" id="{5C85BCC2-1B4B-4694-911A-8E1544643261}"/>
                </a:ext>
              </a:extLst>
            </p:cNvPr>
            <p:cNvSpPr/>
            <p:nvPr/>
          </p:nvSpPr>
          <p:spPr>
            <a:xfrm>
              <a:off x="8629485" y="2808766"/>
              <a:ext cx="276447" cy="25518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7" name="Rectangle 6">
              <a:extLst>
                <a:ext uri="{FF2B5EF4-FFF2-40B4-BE49-F238E27FC236}">
                  <a16:creationId xmlns:a16="http://schemas.microsoft.com/office/drawing/2014/main" id="{3AE6CE3F-71F6-40A7-88AD-4DBF1670DFDB}"/>
                </a:ext>
              </a:extLst>
            </p:cNvPr>
            <p:cNvSpPr/>
            <p:nvPr/>
          </p:nvSpPr>
          <p:spPr>
            <a:xfrm>
              <a:off x="9083141" y="2805223"/>
              <a:ext cx="276447" cy="25518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8" name="Oval 7">
              <a:extLst>
                <a:ext uri="{FF2B5EF4-FFF2-40B4-BE49-F238E27FC236}">
                  <a16:creationId xmlns:a16="http://schemas.microsoft.com/office/drawing/2014/main" id="{BA375898-E254-42BB-9F91-207AC9E96498}"/>
                </a:ext>
              </a:extLst>
            </p:cNvPr>
            <p:cNvSpPr/>
            <p:nvPr/>
          </p:nvSpPr>
          <p:spPr>
            <a:xfrm>
              <a:off x="8806694" y="2752060"/>
              <a:ext cx="393405" cy="39340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cxnSp>
          <p:nvCxnSpPr>
            <p:cNvPr id="9" name="Straight Connector 8">
              <a:extLst>
                <a:ext uri="{FF2B5EF4-FFF2-40B4-BE49-F238E27FC236}">
                  <a16:creationId xmlns:a16="http://schemas.microsoft.com/office/drawing/2014/main" id="{F0C1C355-C455-42D1-ADAC-557E251A13B0}"/>
                </a:ext>
              </a:extLst>
            </p:cNvPr>
            <p:cNvCxnSpPr>
              <a:stCxn id="7" idx="3"/>
            </p:cNvCxnSpPr>
            <p:nvPr/>
          </p:nvCxnSpPr>
          <p:spPr>
            <a:xfrm rot="16200000">
              <a:off x="9653754" y="2638648"/>
              <a:ext cx="0" cy="58833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5FC8972C-644C-413A-A6ED-BCB01440F943}"/>
                </a:ext>
              </a:extLst>
            </p:cNvPr>
            <p:cNvCxnSpPr/>
            <p:nvPr/>
          </p:nvCxnSpPr>
          <p:spPr>
            <a:xfrm rot="16200000">
              <a:off x="8423035" y="2719275"/>
              <a:ext cx="0" cy="45542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1" name="TextBox 10">
            <a:extLst>
              <a:ext uri="{FF2B5EF4-FFF2-40B4-BE49-F238E27FC236}">
                <a16:creationId xmlns:a16="http://schemas.microsoft.com/office/drawing/2014/main" id="{E0664A4B-C49D-4E0D-A321-BBC5410354D5}"/>
              </a:ext>
            </a:extLst>
          </p:cNvPr>
          <p:cNvSpPr txBox="1"/>
          <p:nvPr/>
        </p:nvSpPr>
        <p:spPr>
          <a:xfrm>
            <a:off x="9675019" y="2286000"/>
            <a:ext cx="425302" cy="369332"/>
          </a:xfrm>
          <a:prstGeom prst="rect">
            <a:avLst/>
          </a:prstGeom>
          <a:noFill/>
        </p:spPr>
        <p:txBody>
          <a:bodyPr wrap="square" rtlCol="0">
            <a:spAutoFit/>
          </a:bodyPr>
          <a:lstStyle/>
          <a:p>
            <a:r>
              <a:rPr lang="en-US" dirty="0"/>
              <a:t>M</a:t>
            </a:r>
          </a:p>
        </p:txBody>
      </p:sp>
      <p:cxnSp>
        <p:nvCxnSpPr>
          <p:cNvPr id="12" name="Straight Connector 11">
            <a:extLst>
              <a:ext uri="{FF2B5EF4-FFF2-40B4-BE49-F238E27FC236}">
                <a16:creationId xmlns:a16="http://schemas.microsoft.com/office/drawing/2014/main" id="{0C8B8B68-E857-46D7-ACD9-99743B25BA49}"/>
              </a:ext>
            </a:extLst>
          </p:cNvPr>
          <p:cNvCxnSpPr/>
          <p:nvPr/>
        </p:nvCxnSpPr>
        <p:spPr>
          <a:xfrm flipH="1">
            <a:off x="8836819" y="4191000"/>
            <a:ext cx="539932" cy="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32CC60CA-984F-48EE-B8EA-F04779793A5B}"/>
              </a:ext>
            </a:extLst>
          </p:cNvPr>
          <p:cNvGrpSpPr/>
          <p:nvPr/>
        </p:nvGrpSpPr>
        <p:grpSpPr>
          <a:xfrm>
            <a:off x="9299372" y="3429000"/>
            <a:ext cx="566057" cy="1506583"/>
            <a:chOff x="762000" y="1210491"/>
            <a:chExt cx="566057" cy="1506583"/>
          </a:xfrm>
        </p:grpSpPr>
        <p:cxnSp>
          <p:nvCxnSpPr>
            <p:cNvPr id="14" name="Straight Connector 13">
              <a:extLst>
                <a:ext uri="{FF2B5EF4-FFF2-40B4-BE49-F238E27FC236}">
                  <a16:creationId xmlns:a16="http://schemas.microsoft.com/office/drawing/2014/main" id="{31E96C78-2BFC-4C73-806D-72B6F74DB88B}"/>
                </a:ext>
              </a:extLst>
            </p:cNvPr>
            <p:cNvCxnSpPr/>
            <p:nvPr/>
          </p:nvCxnSpPr>
          <p:spPr>
            <a:xfrm>
              <a:off x="1322235" y="1994263"/>
              <a:ext cx="0" cy="722811"/>
            </a:xfrm>
            <a:prstGeom prst="line">
              <a:avLst/>
            </a:prstGeom>
            <a:ln w="19050">
              <a:solidFill>
                <a:schemeClr val="tx1"/>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0B5343D-B6E2-4E9E-93CD-29C11092A5D8}"/>
                </a:ext>
              </a:extLst>
            </p:cNvPr>
            <p:cNvCxnSpPr/>
            <p:nvPr/>
          </p:nvCxnSpPr>
          <p:spPr>
            <a:xfrm flipV="1">
              <a:off x="1079863" y="1724297"/>
              <a:ext cx="0" cy="470263"/>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0CA4240-0C38-43FC-B0E3-99F0730E0251}"/>
                </a:ext>
              </a:extLst>
            </p:cNvPr>
            <p:cNvCxnSpPr/>
            <p:nvPr/>
          </p:nvCxnSpPr>
          <p:spPr>
            <a:xfrm flipH="1">
              <a:off x="1088571" y="2185851"/>
              <a:ext cx="235132" cy="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A68CE596-A09C-4D51-B866-E0720CB5387D}"/>
                </a:ext>
              </a:extLst>
            </p:cNvPr>
            <p:cNvCxnSpPr/>
            <p:nvPr/>
          </p:nvCxnSpPr>
          <p:spPr>
            <a:xfrm flipH="1">
              <a:off x="1075508" y="1737359"/>
              <a:ext cx="235132" cy="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CAEA9D31-1938-4A58-9E30-3F177DBD7368}"/>
                </a:ext>
              </a:extLst>
            </p:cNvPr>
            <p:cNvCxnSpPr/>
            <p:nvPr/>
          </p:nvCxnSpPr>
          <p:spPr>
            <a:xfrm flipH="1">
              <a:off x="1092925" y="1981200"/>
              <a:ext cx="235132" cy="0"/>
            </a:xfrm>
            <a:prstGeom prst="line">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0647F93E-9233-4A85-AFB8-8EAA157F6C91}"/>
                </a:ext>
              </a:extLst>
            </p:cNvPr>
            <p:cNvCxnSpPr/>
            <p:nvPr/>
          </p:nvCxnSpPr>
          <p:spPr>
            <a:xfrm flipV="1">
              <a:off x="997132" y="1728651"/>
              <a:ext cx="0" cy="470263"/>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CB44427A-0840-4143-9085-C64A77919A41}"/>
                </a:ext>
              </a:extLst>
            </p:cNvPr>
            <p:cNvCxnSpPr/>
            <p:nvPr/>
          </p:nvCxnSpPr>
          <p:spPr>
            <a:xfrm flipH="1">
              <a:off x="762000" y="1972489"/>
              <a:ext cx="235132" cy="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D9DE3B7-205A-4020-B8B4-631C57786273}"/>
                </a:ext>
              </a:extLst>
            </p:cNvPr>
            <p:cNvCxnSpPr/>
            <p:nvPr/>
          </p:nvCxnSpPr>
          <p:spPr>
            <a:xfrm flipV="1">
              <a:off x="1317881" y="1210491"/>
              <a:ext cx="0" cy="524259"/>
            </a:xfrm>
            <a:prstGeom prst="line">
              <a:avLst/>
            </a:prstGeom>
            <a:ln w="19050">
              <a:solidFill>
                <a:schemeClr val="tx1"/>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grpSp>
      <p:cxnSp>
        <p:nvCxnSpPr>
          <p:cNvPr id="22" name="Straight Connector 21">
            <a:extLst>
              <a:ext uri="{FF2B5EF4-FFF2-40B4-BE49-F238E27FC236}">
                <a16:creationId xmlns:a16="http://schemas.microsoft.com/office/drawing/2014/main" id="{B935B4D7-A143-4DA3-9F23-79E0286D5F93}"/>
              </a:ext>
            </a:extLst>
          </p:cNvPr>
          <p:cNvCxnSpPr/>
          <p:nvPr/>
        </p:nvCxnSpPr>
        <p:spPr>
          <a:xfrm flipH="1">
            <a:off x="9903619" y="1676400"/>
            <a:ext cx="1540240" cy="0"/>
          </a:xfrm>
          <a:prstGeom prst="line">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id="{0BB58A75-7BB7-434F-9715-E2CB647E543D}"/>
              </a:ext>
            </a:extLst>
          </p:cNvPr>
          <p:cNvGrpSpPr/>
          <p:nvPr/>
        </p:nvGrpSpPr>
        <p:grpSpPr>
          <a:xfrm>
            <a:off x="10631255" y="2964526"/>
            <a:ext cx="1098752" cy="716701"/>
            <a:chOff x="869858" y="1721378"/>
            <a:chExt cx="1098752" cy="716701"/>
          </a:xfrm>
        </p:grpSpPr>
        <p:sp>
          <p:nvSpPr>
            <p:cNvPr id="24" name="Oval 23">
              <a:extLst>
                <a:ext uri="{FF2B5EF4-FFF2-40B4-BE49-F238E27FC236}">
                  <a16:creationId xmlns:a16="http://schemas.microsoft.com/office/drawing/2014/main" id="{C55A8FF9-B878-4B75-9B37-DD1EFA287319}"/>
                </a:ext>
              </a:extLst>
            </p:cNvPr>
            <p:cNvSpPr/>
            <p:nvPr/>
          </p:nvSpPr>
          <p:spPr>
            <a:xfrm>
              <a:off x="1359010" y="1734627"/>
              <a:ext cx="609600" cy="609600"/>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300D05F5-5D40-41BF-9B69-A8F41C13D9DC}"/>
                </a:ext>
              </a:extLst>
            </p:cNvPr>
            <p:cNvSpPr txBox="1"/>
            <p:nvPr/>
          </p:nvSpPr>
          <p:spPr>
            <a:xfrm>
              <a:off x="1519028" y="1721378"/>
              <a:ext cx="400878" cy="373712"/>
            </a:xfrm>
            <a:prstGeom prst="rect">
              <a:avLst/>
            </a:prstGeom>
            <a:noFill/>
          </p:spPr>
          <p:txBody>
            <a:bodyPr wrap="square" rtlCol="0">
              <a:spAutoFit/>
            </a:bodyPr>
            <a:lstStyle/>
            <a:p>
              <a:r>
                <a:rPr lang="en-US" dirty="0"/>
                <a:t>+</a:t>
              </a:r>
            </a:p>
          </p:txBody>
        </p:sp>
        <p:sp>
          <p:nvSpPr>
            <p:cNvPr id="26" name="TextBox 25">
              <a:extLst>
                <a:ext uri="{FF2B5EF4-FFF2-40B4-BE49-F238E27FC236}">
                  <a16:creationId xmlns:a16="http://schemas.microsoft.com/office/drawing/2014/main" id="{E72C3116-BEBA-4894-96A9-EBBB537DE4F0}"/>
                </a:ext>
              </a:extLst>
            </p:cNvPr>
            <p:cNvSpPr txBox="1"/>
            <p:nvPr/>
          </p:nvSpPr>
          <p:spPr>
            <a:xfrm>
              <a:off x="1516379" y="1914859"/>
              <a:ext cx="400878" cy="523220"/>
            </a:xfrm>
            <a:prstGeom prst="rect">
              <a:avLst/>
            </a:prstGeom>
            <a:noFill/>
          </p:spPr>
          <p:txBody>
            <a:bodyPr wrap="square" rtlCol="0">
              <a:spAutoFit/>
            </a:bodyPr>
            <a:lstStyle/>
            <a:p>
              <a:r>
                <a:rPr lang="en-US" sz="2800" dirty="0"/>
                <a:t>-</a:t>
              </a:r>
            </a:p>
          </p:txBody>
        </p:sp>
        <p:sp>
          <p:nvSpPr>
            <p:cNvPr id="27" name="TextBox 26">
              <a:extLst>
                <a:ext uri="{FF2B5EF4-FFF2-40B4-BE49-F238E27FC236}">
                  <a16:creationId xmlns:a16="http://schemas.microsoft.com/office/drawing/2014/main" id="{C0FB561C-2A7F-47F9-9F0A-90385DFB9590}"/>
                </a:ext>
              </a:extLst>
            </p:cNvPr>
            <p:cNvSpPr txBox="1"/>
            <p:nvPr/>
          </p:nvSpPr>
          <p:spPr>
            <a:xfrm>
              <a:off x="869858" y="1823039"/>
              <a:ext cx="531080" cy="369332"/>
            </a:xfrm>
            <a:prstGeom prst="rect">
              <a:avLst/>
            </a:prstGeom>
            <a:noFill/>
          </p:spPr>
          <p:txBody>
            <a:bodyPr wrap="square" rtlCol="0">
              <a:spAutoFit/>
            </a:bodyPr>
            <a:lstStyle/>
            <a:p>
              <a:r>
                <a:rPr lang="en-US" dirty="0"/>
                <a:t>V</a:t>
              </a:r>
              <a:r>
                <a:rPr lang="en-US" baseline="-25000" dirty="0"/>
                <a:t>bat</a:t>
              </a:r>
            </a:p>
          </p:txBody>
        </p:sp>
      </p:grpSp>
      <p:cxnSp>
        <p:nvCxnSpPr>
          <p:cNvPr id="28" name="Straight Connector 27">
            <a:extLst>
              <a:ext uri="{FF2B5EF4-FFF2-40B4-BE49-F238E27FC236}">
                <a16:creationId xmlns:a16="http://schemas.microsoft.com/office/drawing/2014/main" id="{B017BFC0-3030-4B8F-B326-9363D3CA562C}"/>
              </a:ext>
            </a:extLst>
          </p:cNvPr>
          <p:cNvCxnSpPr/>
          <p:nvPr/>
        </p:nvCxnSpPr>
        <p:spPr>
          <a:xfrm flipV="1">
            <a:off x="11423265" y="1676400"/>
            <a:ext cx="0" cy="1288438"/>
          </a:xfrm>
          <a:prstGeom prst="line">
            <a:avLst/>
          </a:prstGeom>
          <a:ln w="19050">
            <a:solidFill>
              <a:schemeClr val="tx1"/>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5FF95FA9-0E4B-4BC3-B9F2-BB7CF43213C9}"/>
              </a:ext>
            </a:extLst>
          </p:cNvPr>
          <p:cNvCxnSpPr/>
          <p:nvPr/>
        </p:nvCxnSpPr>
        <p:spPr>
          <a:xfrm>
            <a:off x="11427619" y="3581400"/>
            <a:ext cx="0" cy="1371600"/>
          </a:xfrm>
          <a:prstGeom prst="line">
            <a:avLst/>
          </a:prstGeom>
          <a:ln w="19050">
            <a:solidFill>
              <a:schemeClr val="tx1"/>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grpSp>
        <p:nvGrpSpPr>
          <p:cNvPr id="30" name="Group 29">
            <a:extLst>
              <a:ext uri="{FF2B5EF4-FFF2-40B4-BE49-F238E27FC236}">
                <a16:creationId xmlns:a16="http://schemas.microsoft.com/office/drawing/2014/main" id="{18413667-234D-4D3F-9C0E-DBE44E03021D}"/>
              </a:ext>
            </a:extLst>
          </p:cNvPr>
          <p:cNvGrpSpPr/>
          <p:nvPr/>
        </p:nvGrpSpPr>
        <p:grpSpPr>
          <a:xfrm>
            <a:off x="9675019" y="4953000"/>
            <a:ext cx="374371" cy="393942"/>
            <a:chOff x="1511458" y="6156960"/>
            <a:chExt cx="374371" cy="393942"/>
          </a:xfrm>
        </p:grpSpPr>
        <p:cxnSp>
          <p:nvCxnSpPr>
            <p:cNvPr id="31" name="Straight Connector 30">
              <a:extLst>
                <a:ext uri="{FF2B5EF4-FFF2-40B4-BE49-F238E27FC236}">
                  <a16:creationId xmlns:a16="http://schemas.microsoft.com/office/drawing/2014/main" id="{32EE78F4-A862-407D-89BB-5FCBEDA09427}"/>
                </a:ext>
              </a:extLst>
            </p:cNvPr>
            <p:cNvCxnSpPr/>
            <p:nvPr/>
          </p:nvCxnSpPr>
          <p:spPr>
            <a:xfrm flipH="1" flipV="1">
              <a:off x="1698171" y="6156960"/>
              <a:ext cx="473" cy="26406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2" name="Group 31">
              <a:extLst>
                <a:ext uri="{FF2B5EF4-FFF2-40B4-BE49-F238E27FC236}">
                  <a16:creationId xmlns:a16="http://schemas.microsoft.com/office/drawing/2014/main" id="{4222AEE1-76F6-4676-A13F-AB57B2197A96}"/>
                </a:ext>
              </a:extLst>
            </p:cNvPr>
            <p:cNvGrpSpPr/>
            <p:nvPr/>
          </p:nvGrpSpPr>
          <p:grpSpPr>
            <a:xfrm>
              <a:off x="1511458" y="6421025"/>
              <a:ext cx="374371" cy="129877"/>
              <a:chOff x="1489214" y="3057613"/>
              <a:chExt cx="374371" cy="129877"/>
            </a:xfrm>
          </p:grpSpPr>
          <p:cxnSp>
            <p:nvCxnSpPr>
              <p:cNvPr id="33" name="Straight Connector 32">
                <a:extLst>
                  <a:ext uri="{FF2B5EF4-FFF2-40B4-BE49-F238E27FC236}">
                    <a16:creationId xmlns:a16="http://schemas.microsoft.com/office/drawing/2014/main" id="{70269CE6-E2BD-425B-B645-0CA0D002A0D1}"/>
                  </a:ext>
                </a:extLst>
              </p:cNvPr>
              <p:cNvCxnSpPr/>
              <p:nvPr/>
            </p:nvCxnSpPr>
            <p:spPr>
              <a:xfrm rot="16200000" flipV="1">
                <a:off x="1676400" y="2870427"/>
                <a:ext cx="0" cy="37437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73A2E87C-15E8-4AF7-9764-6F0C3A3E3424}"/>
                  </a:ext>
                </a:extLst>
              </p:cNvPr>
              <p:cNvCxnSpPr/>
              <p:nvPr/>
            </p:nvCxnSpPr>
            <p:spPr>
              <a:xfrm flipH="1">
                <a:off x="1555477" y="3126527"/>
                <a:ext cx="24184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EA5DC115-4056-4700-A9CD-8D77D15433FB}"/>
                  </a:ext>
                </a:extLst>
              </p:cNvPr>
              <p:cNvCxnSpPr/>
              <p:nvPr/>
            </p:nvCxnSpPr>
            <p:spPr>
              <a:xfrm flipH="1">
                <a:off x="1630020" y="3187490"/>
                <a:ext cx="92761"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36" name="Group 35">
            <a:extLst>
              <a:ext uri="{FF2B5EF4-FFF2-40B4-BE49-F238E27FC236}">
                <a16:creationId xmlns:a16="http://schemas.microsoft.com/office/drawing/2014/main" id="{7793D9AD-E31D-4002-94D9-8565DA5D7999}"/>
              </a:ext>
            </a:extLst>
          </p:cNvPr>
          <p:cNvGrpSpPr/>
          <p:nvPr/>
        </p:nvGrpSpPr>
        <p:grpSpPr>
          <a:xfrm>
            <a:off x="11233855" y="4953000"/>
            <a:ext cx="374371" cy="393942"/>
            <a:chOff x="1511458" y="6156960"/>
            <a:chExt cx="374371" cy="393942"/>
          </a:xfrm>
        </p:grpSpPr>
        <p:cxnSp>
          <p:nvCxnSpPr>
            <p:cNvPr id="37" name="Straight Connector 36">
              <a:extLst>
                <a:ext uri="{FF2B5EF4-FFF2-40B4-BE49-F238E27FC236}">
                  <a16:creationId xmlns:a16="http://schemas.microsoft.com/office/drawing/2014/main" id="{0167F36F-1B73-4CB3-B448-5A068EA0B898}"/>
                </a:ext>
              </a:extLst>
            </p:cNvPr>
            <p:cNvCxnSpPr/>
            <p:nvPr/>
          </p:nvCxnSpPr>
          <p:spPr>
            <a:xfrm flipH="1" flipV="1">
              <a:off x="1698171" y="6156960"/>
              <a:ext cx="473" cy="26406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8" name="Group 37">
              <a:extLst>
                <a:ext uri="{FF2B5EF4-FFF2-40B4-BE49-F238E27FC236}">
                  <a16:creationId xmlns:a16="http://schemas.microsoft.com/office/drawing/2014/main" id="{7B4F6161-949C-4F0D-8EDA-1ED8235D9A3A}"/>
                </a:ext>
              </a:extLst>
            </p:cNvPr>
            <p:cNvGrpSpPr/>
            <p:nvPr/>
          </p:nvGrpSpPr>
          <p:grpSpPr>
            <a:xfrm>
              <a:off x="1511458" y="6421025"/>
              <a:ext cx="374371" cy="129877"/>
              <a:chOff x="1489214" y="3057613"/>
              <a:chExt cx="374371" cy="129877"/>
            </a:xfrm>
          </p:grpSpPr>
          <p:cxnSp>
            <p:nvCxnSpPr>
              <p:cNvPr id="39" name="Straight Connector 38">
                <a:extLst>
                  <a:ext uri="{FF2B5EF4-FFF2-40B4-BE49-F238E27FC236}">
                    <a16:creationId xmlns:a16="http://schemas.microsoft.com/office/drawing/2014/main" id="{FF104BC5-76D2-4AA8-A3C6-4D51442340A3}"/>
                  </a:ext>
                </a:extLst>
              </p:cNvPr>
              <p:cNvCxnSpPr/>
              <p:nvPr/>
            </p:nvCxnSpPr>
            <p:spPr>
              <a:xfrm rot="16200000" flipV="1">
                <a:off x="1676400" y="2870427"/>
                <a:ext cx="0" cy="37437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74A81085-2381-4AEF-8315-B5A31F99C9D1}"/>
                  </a:ext>
                </a:extLst>
              </p:cNvPr>
              <p:cNvCxnSpPr/>
              <p:nvPr/>
            </p:nvCxnSpPr>
            <p:spPr>
              <a:xfrm flipH="1">
                <a:off x="1555477" y="3126527"/>
                <a:ext cx="24184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60BA74B5-1475-4205-800B-12B60C12BB79}"/>
                  </a:ext>
                </a:extLst>
              </p:cNvPr>
              <p:cNvCxnSpPr/>
              <p:nvPr/>
            </p:nvCxnSpPr>
            <p:spPr>
              <a:xfrm flipH="1">
                <a:off x="1630020" y="3187490"/>
                <a:ext cx="92761"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42" name="TextBox 41">
            <a:extLst>
              <a:ext uri="{FF2B5EF4-FFF2-40B4-BE49-F238E27FC236}">
                <a16:creationId xmlns:a16="http://schemas.microsoft.com/office/drawing/2014/main" id="{B299F113-FFEE-4CF0-B907-74B533D1551D}"/>
              </a:ext>
            </a:extLst>
          </p:cNvPr>
          <p:cNvSpPr txBox="1"/>
          <p:nvPr/>
        </p:nvSpPr>
        <p:spPr>
          <a:xfrm>
            <a:off x="10056019" y="5638800"/>
            <a:ext cx="1600200" cy="369332"/>
          </a:xfrm>
          <a:prstGeom prst="rect">
            <a:avLst/>
          </a:prstGeom>
          <a:noFill/>
        </p:spPr>
        <p:txBody>
          <a:bodyPr wrap="square" rtlCol="0">
            <a:spAutoFit/>
          </a:bodyPr>
          <a:lstStyle/>
          <a:p>
            <a:r>
              <a:rPr lang="en-US" dirty="0"/>
              <a:t>Half-bridge</a:t>
            </a:r>
          </a:p>
        </p:txBody>
      </p:sp>
      <p:cxnSp>
        <p:nvCxnSpPr>
          <p:cNvPr id="43" name="Straight Connector 42">
            <a:extLst>
              <a:ext uri="{FF2B5EF4-FFF2-40B4-BE49-F238E27FC236}">
                <a16:creationId xmlns:a16="http://schemas.microsoft.com/office/drawing/2014/main" id="{2FEDD24A-0D95-4B87-8B1D-80B9E7EF281E}"/>
              </a:ext>
            </a:extLst>
          </p:cNvPr>
          <p:cNvCxnSpPr>
            <a:endCxn id="45" idx="3"/>
          </p:cNvCxnSpPr>
          <p:nvPr/>
        </p:nvCxnSpPr>
        <p:spPr>
          <a:xfrm flipH="1">
            <a:off x="7770019" y="4191000"/>
            <a:ext cx="539932" cy="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44" name="Group 43">
            <a:extLst>
              <a:ext uri="{FF2B5EF4-FFF2-40B4-BE49-F238E27FC236}">
                <a16:creationId xmlns:a16="http://schemas.microsoft.com/office/drawing/2014/main" id="{D4AE0ADD-3D56-45F9-A518-F358A8FC6498}"/>
              </a:ext>
            </a:extLst>
          </p:cNvPr>
          <p:cNvGrpSpPr/>
          <p:nvPr/>
        </p:nvGrpSpPr>
        <p:grpSpPr>
          <a:xfrm>
            <a:off x="7008019" y="4038600"/>
            <a:ext cx="762000" cy="381000"/>
            <a:chOff x="7160419" y="3733800"/>
            <a:chExt cx="762000" cy="381000"/>
          </a:xfrm>
        </p:grpSpPr>
        <p:sp>
          <p:nvSpPr>
            <p:cNvPr id="45" name="Pentagon 45">
              <a:extLst>
                <a:ext uri="{FF2B5EF4-FFF2-40B4-BE49-F238E27FC236}">
                  <a16:creationId xmlns:a16="http://schemas.microsoft.com/office/drawing/2014/main" id="{4F958D52-6D7B-434E-A45A-758BC6846BA5}"/>
                </a:ext>
              </a:extLst>
            </p:cNvPr>
            <p:cNvSpPr/>
            <p:nvPr/>
          </p:nvSpPr>
          <p:spPr>
            <a:xfrm>
              <a:off x="7160419" y="3733800"/>
              <a:ext cx="762000" cy="304800"/>
            </a:xfrm>
            <a:prstGeom prst="homePlat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6" name="TextBox 45">
              <a:extLst>
                <a:ext uri="{FF2B5EF4-FFF2-40B4-BE49-F238E27FC236}">
                  <a16:creationId xmlns:a16="http://schemas.microsoft.com/office/drawing/2014/main" id="{239E9397-85FC-4DB3-9089-516BB4336DAD}"/>
                </a:ext>
              </a:extLst>
            </p:cNvPr>
            <p:cNvSpPr txBox="1"/>
            <p:nvPr/>
          </p:nvSpPr>
          <p:spPr>
            <a:xfrm>
              <a:off x="7236619" y="3733800"/>
              <a:ext cx="685800" cy="381000"/>
            </a:xfrm>
            <a:prstGeom prst="rect">
              <a:avLst/>
            </a:prstGeom>
            <a:ln>
              <a:noFill/>
            </a:ln>
          </p:spPr>
          <p:txBody>
            <a:bodyPr vert="horz" wrap="square" lIns="0" tIns="0" rIns="0" bIns="0" rtlCol="0" anchor="t">
              <a:normAutofit/>
            </a:bodyPr>
            <a:lstStyle/>
            <a:p>
              <a:r>
                <a:rPr lang="en-US" dirty="0"/>
                <a:t>A</a:t>
              </a:r>
            </a:p>
          </p:txBody>
        </p:sp>
      </p:grpSp>
      <p:sp>
        <p:nvSpPr>
          <p:cNvPr id="47" name="Isosceles Triangle 46">
            <a:extLst>
              <a:ext uri="{FF2B5EF4-FFF2-40B4-BE49-F238E27FC236}">
                <a16:creationId xmlns:a16="http://schemas.microsoft.com/office/drawing/2014/main" id="{E9C22463-A0C8-48B3-BC89-0E3ED6F7CDF2}"/>
              </a:ext>
            </a:extLst>
          </p:cNvPr>
          <p:cNvSpPr/>
          <p:nvPr/>
        </p:nvSpPr>
        <p:spPr>
          <a:xfrm rot="5400000">
            <a:off x="8260747" y="3928872"/>
            <a:ext cx="618744" cy="533400"/>
          </a:xfrm>
          <a:prstGeom prst="triangl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48" name="Group 47">
            <a:extLst>
              <a:ext uri="{FF2B5EF4-FFF2-40B4-BE49-F238E27FC236}">
                <a16:creationId xmlns:a16="http://schemas.microsoft.com/office/drawing/2014/main" id="{7AF23D05-B7F6-4EA5-9B35-2342D0766077}"/>
              </a:ext>
            </a:extLst>
          </p:cNvPr>
          <p:cNvGrpSpPr/>
          <p:nvPr/>
        </p:nvGrpSpPr>
        <p:grpSpPr>
          <a:xfrm>
            <a:off x="8836819" y="1676400"/>
            <a:ext cx="566057" cy="1752600"/>
            <a:chOff x="762000" y="1210491"/>
            <a:chExt cx="566057" cy="1752600"/>
          </a:xfrm>
        </p:grpSpPr>
        <p:cxnSp>
          <p:nvCxnSpPr>
            <p:cNvPr id="49" name="Straight Connector 48">
              <a:extLst>
                <a:ext uri="{FF2B5EF4-FFF2-40B4-BE49-F238E27FC236}">
                  <a16:creationId xmlns:a16="http://schemas.microsoft.com/office/drawing/2014/main" id="{3DD5F1F3-6F81-4EC2-9D14-62631553F03C}"/>
                </a:ext>
              </a:extLst>
            </p:cNvPr>
            <p:cNvCxnSpPr/>
            <p:nvPr/>
          </p:nvCxnSpPr>
          <p:spPr>
            <a:xfrm>
              <a:off x="1322235" y="1994263"/>
              <a:ext cx="0" cy="968828"/>
            </a:xfrm>
            <a:prstGeom prst="line">
              <a:avLst/>
            </a:prstGeom>
            <a:ln w="19050">
              <a:solidFill>
                <a:schemeClr val="tx1"/>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8B2A50B0-2D22-4542-8264-F95BCD7FBAA0}"/>
                </a:ext>
              </a:extLst>
            </p:cNvPr>
            <p:cNvCxnSpPr/>
            <p:nvPr/>
          </p:nvCxnSpPr>
          <p:spPr>
            <a:xfrm flipV="1">
              <a:off x="1079863" y="1724297"/>
              <a:ext cx="0" cy="470263"/>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161C3F3C-D9B5-48DF-9BDD-8BC3BB320183}"/>
                </a:ext>
              </a:extLst>
            </p:cNvPr>
            <p:cNvCxnSpPr/>
            <p:nvPr/>
          </p:nvCxnSpPr>
          <p:spPr>
            <a:xfrm flipH="1">
              <a:off x="1088571" y="2185851"/>
              <a:ext cx="235132" cy="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E7D7DA4F-D14C-443C-BF5E-EF7907E8B928}"/>
                </a:ext>
              </a:extLst>
            </p:cNvPr>
            <p:cNvCxnSpPr/>
            <p:nvPr/>
          </p:nvCxnSpPr>
          <p:spPr>
            <a:xfrm flipH="1">
              <a:off x="1075508" y="1737359"/>
              <a:ext cx="235132" cy="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2A00C09C-A3AB-423F-AF9F-26172C580EA7}"/>
                </a:ext>
              </a:extLst>
            </p:cNvPr>
            <p:cNvCxnSpPr/>
            <p:nvPr/>
          </p:nvCxnSpPr>
          <p:spPr>
            <a:xfrm flipH="1">
              <a:off x="1092925" y="1981200"/>
              <a:ext cx="235132" cy="0"/>
            </a:xfrm>
            <a:prstGeom prst="line">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977630CC-C377-443A-9FDC-888ECFF4A625}"/>
                </a:ext>
              </a:extLst>
            </p:cNvPr>
            <p:cNvCxnSpPr/>
            <p:nvPr/>
          </p:nvCxnSpPr>
          <p:spPr>
            <a:xfrm flipV="1">
              <a:off x="997132" y="1728651"/>
              <a:ext cx="0" cy="470263"/>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5BA44366-2B10-4476-891C-36B0823F08E4}"/>
                </a:ext>
              </a:extLst>
            </p:cNvPr>
            <p:cNvCxnSpPr/>
            <p:nvPr/>
          </p:nvCxnSpPr>
          <p:spPr>
            <a:xfrm flipH="1">
              <a:off x="762000" y="1972489"/>
              <a:ext cx="235132" cy="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7FA6FADF-4B2E-428D-A5FD-1E083C1548F7}"/>
                </a:ext>
              </a:extLst>
            </p:cNvPr>
            <p:cNvCxnSpPr/>
            <p:nvPr/>
          </p:nvCxnSpPr>
          <p:spPr>
            <a:xfrm flipV="1">
              <a:off x="1317881" y="1210491"/>
              <a:ext cx="0" cy="524259"/>
            </a:xfrm>
            <a:prstGeom prst="line">
              <a:avLst/>
            </a:prstGeom>
            <a:ln w="19050">
              <a:solidFill>
                <a:schemeClr val="tx1"/>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grpSp>
      <p:cxnSp>
        <p:nvCxnSpPr>
          <p:cNvPr id="57" name="Straight Connector 56">
            <a:extLst>
              <a:ext uri="{FF2B5EF4-FFF2-40B4-BE49-F238E27FC236}">
                <a16:creationId xmlns:a16="http://schemas.microsoft.com/office/drawing/2014/main" id="{F4F3BB9C-B9BB-486B-8853-4F14CDD0DD3A}"/>
              </a:ext>
            </a:extLst>
          </p:cNvPr>
          <p:cNvCxnSpPr/>
          <p:nvPr/>
        </p:nvCxnSpPr>
        <p:spPr>
          <a:xfrm>
            <a:off x="9370219" y="1676400"/>
            <a:ext cx="533400" cy="0"/>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8" name="Straight Connector 57">
            <a:extLst>
              <a:ext uri="{FF2B5EF4-FFF2-40B4-BE49-F238E27FC236}">
                <a16:creationId xmlns:a16="http://schemas.microsoft.com/office/drawing/2014/main" id="{6E7B88FE-36BE-41BB-A4F9-3A25807D38AF}"/>
              </a:ext>
            </a:extLst>
          </p:cNvPr>
          <p:cNvCxnSpPr/>
          <p:nvPr/>
        </p:nvCxnSpPr>
        <p:spPr>
          <a:xfrm>
            <a:off x="9370219" y="3429000"/>
            <a:ext cx="533400" cy="0"/>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9" name="Straight Connector 58">
            <a:extLst>
              <a:ext uri="{FF2B5EF4-FFF2-40B4-BE49-F238E27FC236}">
                <a16:creationId xmlns:a16="http://schemas.microsoft.com/office/drawing/2014/main" id="{609C559E-6E72-471F-BDD1-00D5C5BF7A20}"/>
              </a:ext>
            </a:extLst>
          </p:cNvPr>
          <p:cNvCxnSpPr/>
          <p:nvPr/>
        </p:nvCxnSpPr>
        <p:spPr>
          <a:xfrm flipH="1">
            <a:off x="8532019" y="2438400"/>
            <a:ext cx="539932" cy="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F7423A74-1759-46DD-A6D1-8FCBE04563CF}"/>
              </a:ext>
            </a:extLst>
          </p:cNvPr>
          <p:cNvCxnSpPr>
            <a:endCxn id="62" idx="3"/>
          </p:cNvCxnSpPr>
          <p:nvPr/>
        </p:nvCxnSpPr>
        <p:spPr>
          <a:xfrm flipH="1">
            <a:off x="7465219" y="2438400"/>
            <a:ext cx="539932" cy="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61" name="Group 60">
            <a:extLst>
              <a:ext uri="{FF2B5EF4-FFF2-40B4-BE49-F238E27FC236}">
                <a16:creationId xmlns:a16="http://schemas.microsoft.com/office/drawing/2014/main" id="{AA410C28-AAAB-4DC7-B9C1-4361D9597FA6}"/>
              </a:ext>
            </a:extLst>
          </p:cNvPr>
          <p:cNvGrpSpPr/>
          <p:nvPr/>
        </p:nvGrpSpPr>
        <p:grpSpPr>
          <a:xfrm>
            <a:off x="6703219" y="2286000"/>
            <a:ext cx="762000" cy="381000"/>
            <a:chOff x="7160419" y="3733800"/>
            <a:chExt cx="762000" cy="381000"/>
          </a:xfrm>
        </p:grpSpPr>
        <p:sp>
          <p:nvSpPr>
            <p:cNvPr id="62" name="Pentagon 68">
              <a:extLst>
                <a:ext uri="{FF2B5EF4-FFF2-40B4-BE49-F238E27FC236}">
                  <a16:creationId xmlns:a16="http://schemas.microsoft.com/office/drawing/2014/main" id="{CA6650F5-0C14-4BEC-AED9-65920BB35E8F}"/>
                </a:ext>
              </a:extLst>
            </p:cNvPr>
            <p:cNvSpPr/>
            <p:nvPr/>
          </p:nvSpPr>
          <p:spPr>
            <a:xfrm>
              <a:off x="7160419" y="3733800"/>
              <a:ext cx="762000" cy="304800"/>
            </a:xfrm>
            <a:prstGeom prst="homePlat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3" name="TextBox 62">
              <a:extLst>
                <a:ext uri="{FF2B5EF4-FFF2-40B4-BE49-F238E27FC236}">
                  <a16:creationId xmlns:a16="http://schemas.microsoft.com/office/drawing/2014/main" id="{F4BF639B-E5C1-4715-AEE6-BAEBC487B9AE}"/>
                </a:ext>
              </a:extLst>
            </p:cNvPr>
            <p:cNvSpPr txBox="1"/>
            <p:nvPr/>
          </p:nvSpPr>
          <p:spPr>
            <a:xfrm>
              <a:off x="7236619" y="3733800"/>
              <a:ext cx="685800" cy="381000"/>
            </a:xfrm>
            <a:prstGeom prst="rect">
              <a:avLst/>
            </a:prstGeom>
            <a:ln>
              <a:noFill/>
            </a:ln>
          </p:spPr>
          <p:txBody>
            <a:bodyPr vert="horz" wrap="square" lIns="0" tIns="0" rIns="0" bIns="0" rtlCol="0" anchor="t">
              <a:normAutofit/>
            </a:bodyPr>
            <a:lstStyle/>
            <a:p>
              <a:r>
                <a:rPr lang="en-US" dirty="0"/>
                <a:t>B</a:t>
              </a:r>
            </a:p>
          </p:txBody>
        </p:sp>
      </p:grpSp>
      <p:sp>
        <p:nvSpPr>
          <p:cNvPr id="64" name="Isosceles Triangle 63">
            <a:extLst>
              <a:ext uri="{FF2B5EF4-FFF2-40B4-BE49-F238E27FC236}">
                <a16:creationId xmlns:a16="http://schemas.microsoft.com/office/drawing/2014/main" id="{A1DD42CE-DEBC-4A51-BFD0-CADF4E0BECA3}"/>
              </a:ext>
            </a:extLst>
          </p:cNvPr>
          <p:cNvSpPr/>
          <p:nvPr/>
        </p:nvSpPr>
        <p:spPr>
          <a:xfrm rot="5400000">
            <a:off x="7955947" y="2176272"/>
            <a:ext cx="618744" cy="533400"/>
          </a:xfrm>
          <a:prstGeom prst="triangl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65" name="Group 64">
            <a:extLst>
              <a:ext uri="{FF2B5EF4-FFF2-40B4-BE49-F238E27FC236}">
                <a16:creationId xmlns:a16="http://schemas.microsoft.com/office/drawing/2014/main" id="{ACBC7B5E-38FB-4E93-8653-254AEECF32A2}"/>
              </a:ext>
            </a:extLst>
          </p:cNvPr>
          <p:cNvGrpSpPr/>
          <p:nvPr/>
        </p:nvGrpSpPr>
        <p:grpSpPr>
          <a:xfrm>
            <a:off x="6627019" y="1600200"/>
            <a:ext cx="762000" cy="457200"/>
            <a:chOff x="6169819" y="2514600"/>
            <a:chExt cx="762000" cy="457200"/>
          </a:xfrm>
          <a:solidFill>
            <a:schemeClr val="accent3">
              <a:lumMod val="20000"/>
              <a:lumOff val="80000"/>
            </a:schemeClr>
          </a:solidFill>
        </p:grpSpPr>
        <p:sp>
          <p:nvSpPr>
            <p:cNvPr id="66" name="Rectangle 65">
              <a:extLst>
                <a:ext uri="{FF2B5EF4-FFF2-40B4-BE49-F238E27FC236}">
                  <a16:creationId xmlns:a16="http://schemas.microsoft.com/office/drawing/2014/main" id="{DA7FB529-490C-4C18-B715-35C2CC853EB3}"/>
                </a:ext>
              </a:extLst>
            </p:cNvPr>
            <p:cNvSpPr/>
            <p:nvPr/>
          </p:nvSpPr>
          <p:spPr>
            <a:xfrm>
              <a:off x="6169819" y="2514600"/>
              <a:ext cx="762000" cy="457200"/>
            </a:xfrm>
            <a:prstGeom prst="rect">
              <a:avLst/>
            </a:prstGeom>
            <a:grp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7" name="Content Placeholder 1">
              <a:extLst>
                <a:ext uri="{FF2B5EF4-FFF2-40B4-BE49-F238E27FC236}">
                  <a16:creationId xmlns:a16="http://schemas.microsoft.com/office/drawing/2014/main" id="{B6ECDE59-DA23-47BA-BC34-F44A695607F8}"/>
                </a:ext>
              </a:extLst>
            </p:cNvPr>
            <p:cNvSpPr txBox="1">
              <a:spLocks/>
            </p:cNvSpPr>
            <p:nvPr/>
          </p:nvSpPr>
          <p:spPr>
            <a:xfrm>
              <a:off x="6322219" y="2590800"/>
              <a:ext cx="533400" cy="304800"/>
            </a:xfrm>
            <a:prstGeom prst="rect">
              <a:avLst/>
            </a:prstGeom>
            <a:grpFill/>
          </p:spPr>
          <p:txBody>
            <a:bodyPr vert="horz" lIns="0" tIns="0" rIns="0" bIns="0">
              <a:noAutofit/>
            </a:bodyPr>
            <a:lstStyle>
              <a:lvl1pPr marL="265113" indent="-265113" algn="l" rtl="0" eaLnBrk="1" latinLnBrk="0" hangingPunct="1">
                <a:spcBef>
                  <a:spcPts val="400"/>
                </a:spcBef>
                <a:buClr>
                  <a:schemeClr val="accent5"/>
                </a:buClr>
                <a:buSzPct val="95000"/>
                <a:buFont typeface="Wingdings" charset="2"/>
                <a:buChar char="§"/>
                <a:defRPr kumimoji="0" sz="2400" b="0" i="0" kern="1200">
                  <a:solidFill>
                    <a:schemeClr val="tx1"/>
                  </a:solidFill>
                  <a:effectLst/>
                  <a:latin typeface="Gill Sans MT"/>
                  <a:ea typeface="+mn-ea"/>
                  <a:cs typeface="Gill Sans MT"/>
                </a:defRPr>
              </a:lvl1pPr>
              <a:lvl2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2pPr>
              <a:lvl3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3pPr>
              <a:lvl4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4pPr>
              <a:lvl5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5pPr>
              <a:lvl6pPr marL="1490472" indent="-182880" algn="l" rtl="0" eaLnBrk="1" latinLnBrk="0" hangingPunct="1">
                <a:spcBef>
                  <a:spcPts val="250"/>
                </a:spcBef>
                <a:buClr>
                  <a:schemeClr val="accent3">
                    <a:tint val="85000"/>
                    <a:satMod val="275000"/>
                  </a:schemeClr>
                </a:buClr>
                <a:buSzPct val="100000"/>
                <a:buFont typeface="Verdana"/>
                <a:buChar char="◦"/>
                <a:defRPr kumimoji="0" sz="1700" kern="1200" baseline="0">
                  <a:solidFill>
                    <a:schemeClr val="tx1"/>
                  </a:solidFill>
                  <a:latin typeface="+mn-lt"/>
                  <a:ea typeface="+mn-ea"/>
                  <a:cs typeface="+mn-cs"/>
                </a:defRPr>
              </a:lvl6pPr>
              <a:lvl7pPr marL="1700784" indent="-182880" algn="l" rtl="0" eaLnBrk="1" latinLnBrk="0" hangingPunct="1">
                <a:spcBef>
                  <a:spcPts val="255"/>
                </a:spcBef>
                <a:buClr>
                  <a:schemeClr val="accent3">
                    <a:tint val="85000"/>
                    <a:satMod val="275000"/>
                  </a:schemeClr>
                </a:buClr>
                <a:buSzPct val="100000"/>
                <a:buFont typeface="Wingdings 2"/>
                <a:buChar char=""/>
                <a:defRPr kumimoji="0" sz="1500" kern="1200">
                  <a:solidFill>
                    <a:schemeClr val="tx1"/>
                  </a:solidFill>
                  <a:latin typeface="+mn-lt"/>
                  <a:ea typeface="+mn-ea"/>
                  <a:cs typeface="+mn-cs"/>
                </a:defRPr>
              </a:lvl7pPr>
              <a:lvl8pPr marL="1920240" indent="-182880" algn="l" rtl="0" eaLnBrk="1" latinLnBrk="0" hangingPunct="1">
                <a:spcBef>
                  <a:spcPts val="257"/>
                </a:spcBef>
                <a:buClr>
                  <a:schemeClr val="accent3">
                    <a:tint val="85000"/>
                    <a:satMod val="275000"/>
                  </a:schemeClr>
                </a:buClr>
                <a:buSzPct val="100000"/>
                <a:buFont typeface="Verdana"/>
                <a:buChar char="◦"/>
                <a:defRPr kumimoji="0" sz="1500" kern="1200" baseline="0">
                  <a:solidFill>
                    <a:schemeClr val="tx1"/>
                  </a:solidFill>
                  <a:latin typeface="+mn-lt"/>
                  <a:ea typeface="+mn-ea"/>
                  <a:cs typeface="+mn-cs"/>
                </a:defRPr>
              </a:lvl8pPr>
              <a:lvl9pPr marL="2148840" indent="-182880" algn="l" rtl="0" eaLnBrk="1" latinLnBrk="0" hangingPunct="1">
                <a:spcBef>
                  <a:spcPts val="255"/>
                </a:spcBef>
                <a:buClr>
                  <a:schemeClr val="accent3">
                    <a:tint val="85000"/>
                    <a:satMod val="275000"/>
                  </a:schemeClr>
                </a:buClr>
                <a:buSzPct val="100000"/>
                <a:buFont typeface="Wingdings 2"/>
                <a:buChar char=""/>
                <a:defRPr kumimoji="0" sz="1500" kern="1200">
                  <a:solidFill>
                    <a:schemeClr val="tx1"/>
                  </a:solidFill>
                  <a:latin typeface="+mn-lt"/>
                  <a:ea typeface="+mn-ea"/>
                  <a:cs typeface="+mn-cs"/>
                </a:defRPr>
              </a:lvl9pPr>
            </a:lstStyle>
            <a:p>
              <a:pPr marL="0" indent="0">
                <a:buFont typeface="Wingdings" charset="2"/>
                <a:buNone/>
              </a:pPr>
              <a:r>
                <a:rPr lang="en-US" sz="2000" dirty="0"/>
                <a:t>ON</a:t>
              </a:r>
            </a:p>
            <a:p>
              <a:pPr marL="0" indent="0">
                <a:buFont typeface="Wingdings" charset="2"/>
                <a:buNone/>
              </a:pPr>
              <a:endParaRPr lang="en-US" sz="2000" dirty="0"/>
            </a:p>
          </p:txBody>
        </p:sp>
      </p:grpSp>
      <p:grpSp>
        <p:nvGrpSpPr>
          <p:cNvPr id="68" name="Group 67">
            <a:extLst>
              <a:ext uri="{FF2B5EF4-FFF2-40B4-BE49-F238E27FC236}">
                <a16:creationId xmlns:a16="http://schemas.microsoft.com/office/drawing/2014/main" id="{AC276182-4A0A-4939-A45E-807E5D538EC3}"/>
              </a:ext>
            </a:extLst>
          </p:cNvPr>
          <p:cNvGrpSpPr/>
          <p:nvPr/>
        </p:nvGrpSpPr>
        <p:grpSpPr>
          <a:xfrm>
            <a:off x="6627019" y="3429000"/>
            <a:ext cx="762000" cy="457200"/>
            <a:chOff x="6169819" y="2514600"/>
            <a:chExt cx="762000" cy="457200"/>
          </a:xfrm>
        </p:grpSpPr>
        <p:sp>
          <p:nvSpPr>
            <p:cNvPr id="69" name="Rectangle 68">
              <a:extLst>
                <a:ext uri="{FF2B5EF4-FFF2-40B4-BE49-F238E27FC236}">
                  <a16:creationId xmlns:a16="http://schemas.microsoft.com/office/drawing/2014/main" id="{BC4504EF-F16C-4612-BBA2-542D056B25C8}"/>
                </a:ext>
              </a:extLst>
            </p:cNvPr>
            <p:cNvSpPr/>
            <p:nvPr/>
          </p:nvSpPr>
          <p:spPr>
            <a:xfrm>
              <a:off x="6169819" y="2514600"/>
              <a:ext cx="762000" cy="457200"/>
            </a:xfrm>
            <a:prstGeom prst="rect">
              <a:avLst/>
            </a:prstGeom>
            <a:solidFill>
              <a:schemeClr val="accent2">
                <a:lumMod val="20000"/>
                <a:lumOff val="8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0" name="Content Placeholder 1">
              <a:extLst>
                <a:ext uri="{FF2B5EF4-FFF2-40B4-BE49-F238E27FC236}">
                  <a16:creationId xmlns:a16="http://schemas.microsoft.com/office/drawing/2014/main" id="{83ADC7EE-666F-4E91-B619-2857DD0CFF00}"/>
                </a:ext>
              </a:extLst>
            </p:cNvPr>
            <p:cNvSpPr txBox="1">
              <a:spLocks/>
            </p:cNvSpPr>
            <p:nvPr/>
          </p:nvSpPr>
          <p:spPr>
            <a:xfrm>
              <a:off x="6322219" y="2590800"/>
              <a:ext cx="533400" cy="304800"/>
            </a:xfrm>
            <a:prstGeom prst="rect">
              <a:avLst/>
            </a:prstGeom>
          </p:spPr>
          <p:txBody>
            <a:bodyPr vert="horz" lIns="0" tIns="0" rIns="0" bIns="0">
              <a:noAutofit/>
            </a:bodyPr>
            <a:lstStyle>
              <a:lvl1pPr marL="265113" indent="-265113" algn="l" rtl="0" eaLnBrk="1" latinLnBrk="0" hangingPunct="1">
                <a:spcBef>
                  <a:spcPts val="400"/>
                </a:spcBef>
                <a:buClr>
                  <a:schemeClr val="accent5"/>
                </a:buClr>
                <a:buSzPct val="95000"/>
                <a:buFont typeface="Wingdings" charset="2"/>
                <a:buChar char="§"/>
                <a:defRPr kumimoji="0" sz="2400" b="0" i="0" kern="1200">
                  <a:solidFill>
                    <a:schemeClr val="tx1"/>
                  </a:solidFill>
                  <a:effectLst/>
                  <a:latin typeface="Gill Sans MT"/>
                  <a:ea typeface="+mn-ea"/>
                  <a:cs typeface="Gill Sans MT"/>
                </a:defRPr>
              </a:lvl1pPr>
              <a:lvl2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2pPr>
              <a:lvl3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3pPr>
              <a:lvl4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4pPr>
              <a:lvl5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5pPr>
              <a:lvl6pPr marL="1490472" indent="-182880" algn="l" rtl="0" eaLnBrk="1" latinLnBrk="0" hangingPunct="1">
                <a:spcBef>
                  <a:spcPts val="250"/>
                </a:spcBef>
                <a:buClr>
                  <a:schemeClr val="accent3">
                    <a:tint val="85000"/>
                    <a:satMod val="275000"/>
                  </a:schemeClr>
                </a:buClr>
                <a:buSzPct val="100000"/>
                <a:buFont typeface="Verdana"/>
                <a:buChar char="◦"/>
                <a:defRPr kumimoji="0" sz="1700" kern="1200" baseline="0">
                  <a:solidFill>
                    <a:schemeClr val="tx1"/>
                  </a:solidFill>
                  <a:latin typeface="+mn-lt"/>
                  <a:ea typeface="+mn-ea"/>
                  <a:cs typeface="+mn-cs"/>
                </a:defRPr>
              </a:lvl6pPr>
              <a:lvl7pPr marL="1700784" indent="-182880" algn="l" rtl="0" eaLnBrk="1" latinLnBrk="0" hangingPunct="1">
                <a:spcBef>
                  <a:spcPts val="255"/>
                </a:spcBef>
                <a:buClr>
                  <a:schemeClr val="accent3">
                    <a:tint val="85000"/>
                    <a:satMod val="275000"/>
                  </a:schemeClr>
                </a:buClr>
                <a:buSzPct val="100000"/>
                <a:buFont typeface="Wingdings 2"/>
                <a:buChar char=""/>
                <a:defRPr kumimoji="0" sz="1500" kern="1200">
                  <a:solidFill>
                    <a:schemeClr val="tx1"/>
                  </a:solidFill>
                  <a:latin typeface="+mn-lt"/>
                  <a:ea typeface="+mn-ea"/>
                  <a:cs typeface="+mn-cs"/>
                </a:defRPr>
              </a:lvl7pPr>
              <a:lvl8pPr marL="1920240" indent="-182880" algn="l" rtl="0" eaLnBrk="1" latinLnBrk="0" hangingPunct="1">
                <a:spcBef>
                  <a:spcPts val="257"/>
                </a:spcBef>
                <a:buClr>
                  <a:schemeClr val="accent3">
                    <a:tint val="85000"/>
                    <a:satMod val="275000"/>
                  </a:schemeClr>
                </a:buClr>
                <a:buSzPct val="100000"/>
                <a:buFont typeface="Verdana"/>
                <a:buChar char="◦"/>
                <a:defRPr kumimoji="0" sz="1500" kern="1200" baseline="0">
                  <a:solidFill>
                    <a:schemeClr val="tx1"/>
                  </a:solidFill>
                  <a:latin typeface="+mn-lt"/>
                  <a:ea typeface="+mn-ea"/>
                  <a:cs typeface="+mn-cs"/>
                </a:defRPr>
              </a:lvl8pPr>
              <a:lvl9pPr marL="2148840" indent="-182880" algn="l" rtl="0" eaLnBrk="1" latinLnBrk="0" hangingPunct="1">
                <a:spcBef>
                  <a:spcPts val="255"/>
                </a:spcBef>
                <a:buClr>
                  <a:schemeClr val="accent3">
                    <a:tint val="85000"/>
                    <a:satMod val="275000"/>
                  </a:schemeClr>
                </a:buClr>
                <a:buSzPct val="100000"/>
                <a:buFont typeface="Wingdings 2"/>
                <a:buChar char=""/>
                <a:defRPr kumimoji="0" sz="1500" kern="1200">
                  <a:solidFill>
                    <a:schemeClr val="tx1"/>
                  </a:solidFill>
                  <a:latin typeface="+mn-lt"/>
                  <a:ea typeface="+mn-ea"/>
                  <a:cs typeface="+mn-cs"/>
                </a:defRPr>
              </a:lvl9pPr>
            </a:lstStyle>
            <a:p>
              <a:pPr marL="0" indent="0">
                <a:buFont typeface="Wingdings" charset="2"/>
                <a:buNone/>
              </a:pPr>
              <a:r>
                <a:rPr lang="en-US" sz="2000" dirty="0"/>
                <a:t>OFF</a:t>
              </a:r>
            </a:p>
            <a:p>
              <a:pPr marL="0" indent="0">
                <a:buFont typeface="Wingdings" charset="2"/>
                <a:buNone/>
              </a:pPr>
              <a:endParaRPr lang="en-US" sz="2000" dirty="0"/>
            </a:p>
          </p:txBody>
        </p:sp>
      </p:grpSp>
    </p:spTree>
    <p:extLst>
      <p:ext uri="{BB962C8B-B14F-4D97-AF65-F5344CB8AC3E}">
        <p14:creationId xmlns:p14="http://schemas.microsoft.com/office/powerpoint/2010/main" val="27899220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49C65-9D93-0940-A2D2-FDC728ABEBFC}"/>
              </a:ext>
            </a:extLst>
          </p:cNvPr>
          <p:cNvSpPr>
            <a:spLocks noGrp="1"/>
          </p:cNvSpPr>
          <p:nvPr>
            <p:ph type="title"/>
          </p:nvPr>
        </p:nvSpPr>
        <p:spPr/>
        <p:txBody>
          <a:bodyPr/>
          <a:lstStyle/>
          <a:p>
            <a:r>
              <a:rPr lang="en-US" dirty="0"/>
              <a:t>Motor Controller Topology: H-bridge</a:t>
            </a:r>
          </a:p>
        </p:txBody>
      </p:sp>
      <p:sp>
        <p:nvSpPr>
          <p:cNvPr id="3" name="Content Placeholder 2">
            <a:extLst>
              <a:ext uri="{FF2B5EF4-FFF2-40B4-BE49-F238E27FC236}">
                <a16:creationId xmlns:a16="http://schemas.microsoft.com/office/drawing/2014/main" id="{B2B7B049-B18C-714D-B2D8-47DBFC9F9B00}"/>
              </a:ext>
            </a:extLst>
          </p:cNvPr>
          <p:cNvSpPr>
            <a:spLocks noGrp="1"/>
          </p:cNvSpPr>
          <p:nvPr>
            <p:ph idx="1"/>
          </p:nvPr>
        </p:nvSpPr>
        <p:spPr/>
        <p:txBody>
          <a:bodyPr/>
          <a:lstStyle/>
          <a:p>
            <a:r>
              <a:rPr lang="en-US" dirty="0"/>
              <a:t>The most versatile motor controller topology is an H-bridge</a:t>
            </a:r>
          </a:p>
          <a:p>
            <a:r>
              <a:rPr lang="en-US" dirty="0"/>
              <a:t>Requires four (4) FETs per motor</a:t>
            </a:r>
            <a:endParaRPr lang="en-US" altLang="en-US" dirty="0"/>
          </a:p>
        </p:txBody>
      </p:sp>
      <p:grpSp>
        <p:nvGrpSpPr>
          <p:cNvPr id="4" name="Group 3">
            <a:extLst>
              <a:ext uri="{FF2B5EF4-FFF2-40B4-BE49-F238E27FC236}">
                <a16:creationId xmlns:a16="http://schemas.microsoft.com/office/drawing/2014/main" id="{210CCB7E-E11F-4145-A206-4E2E2FDA7E69}"/>
              </a:ext>
            </a:extLst>
          </p:cNvPr>
          <p:cNvGrpSpPr/>
          <p:nvPr/>
        </p:nvGrpSpPr>
        <p:grpSpPr>
          <a:xfrm>
            <a:off x="5103019" y="2514600"/>
            <a:ext cx="6458828" cy="3424526"/>
            <a:chOff x="2946648" y="3069771"/>
            <a:chExt cx="6458828" cy="3424526"/>
          </a:xfrm>
        </p:grpSpPr>
        <p:grpSp>
          <p:nvGrpSpPr>
            <p:cNvPr id="5" name="Group 4">
              <a:extLst>
                <a:ext uri="{FF2B5EF4-FFF2-40B4-BE49-F238E27FC236}">
                  <a16:creationId xmlns:a16="http://schemas.microsoft.com/office/drawing/2014/main" id="{1D3440BF-383E-4DF8-87F2-9C47FC134656}"/>
                </a:ext>
              </a:extLst>
            </p:cNvPr>
            <p:cNvGrpSpPr/>
            <p:nvPr/>
          </p:nvGrpSpPr>
          <p:grpSpPr>
            <a:xfrm>
              <a:off x="9031105" y="6100355"/>
              <a:ext cx="374371" cy="393942"/>
              <a:chOff x="1511458" y="6156960"/>
              <a:chExt cx="374371" cy="393942"/>
            </a:xfrm>
          </p:grpSpPr>
          <p:cxnSp>
            <p:nvCxnSpPr>
              <p:cNvPr id="60" name="Straight Connector 59">
                <a:extLst>
                  <a:ext uri="{FF2B5EF4-FFF2-40B4-BE49-F238E27FC236}">
                    <a16:creationId xmlns:a16="http://schemas.microsoft.com/office/drawing/2014/main" id="{CEAFCF16-58D3-4541-8242-67420CB5F69B}"/>
                  </a:ext>
                </a:extLst>
              </p:cNvPr>
              <p:cNvCxnSpPr/>
              <p:nvPr/>
            </p:nvCxnSpPr>
            <p:spPr>
              <a:xfrm flipH="1" flipV="1">
                <a:off x="1698171" y="6156960"/>
                <a:ext cx="473" cy="26406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1" name="Group 60">
                <a:extLst>
                  <a:ext uri="{FF2B5EF4-FFF2-40B4-BE49-F238E27FC236}">
                    <a16:creationId xmlns:a16="http://schemas.microsoft.com/office/drawing/2014/main" id="{9C3E142B-2239-443D-A151-49F2ED5776BE}"/>
                  </a:ext>
                </a:extLst>
              </p:cNvPr>
              <p:cNvGrpSpPr/>
              <p:nvPr/>
            </p:nvGrpSpPr>
            <p:grpSpPr>
              <a:xfrm>
                <a:off x="1511458" y="6421025"/>
                <a:ext cx="374371" cy="129877"/>
                <a:chOff x="1489214" y="3057613"/>
                <a:chExt cx="374371" cy="129877"/>
              </a:xfrm>
            </p:grpSpPr>
            <p:cxnSp>
              <p:nvCxnSpPr>
                <p:cNvPr id="62" name="Straight Connector 61">
                  <a:extLst>
                    <a:ext uri="{FF2B5EF4-FFF2-40B4-BE49-F238E27FC236}">
                      <a16:creationId xmlns:a16="http://schemas.microsoft.com/office/drawing/2014/main" id="{E7886A01-A691-47E1-A7CD-43D155CBF64B}"/>
                    </a:ext>
                  </a:extLst>
                </p:cNvPr>
                <p:cNvCxnSpPr/>
                <p:nvPr/>
              </p:nvCxnSpPr>
              <p:spPr>
                <a:xfrm rot="16200000" flipV="1">
                  <a:off x="1676400" y="2870427"/>
                  <a:ext cx="0" cy="37437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B51CEB32-591A-4D76-9113-6C4DAA7406E1}"/>
                    </a:ext>
                  </a:extLst>
                </p:cNvPr>
                <p:cNvCxnSpPr/>
                <p:nvPr/>
              </p:nvCxnSpPr>
              <p:spPr>
                <a:xfrm flipH="1">
                  <a:off x="1555477" y="3126527"/>
                  <a:ext cx="24184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781BEABC-9EAE-47AD-AAD4-A48A7E4AB4F0}"/>
                    </a:ext>
                  </a:extLst>
                </p:cNvPr>
                <p:cNvCxnSpPr/>
                <p:nvPr/>
              </p:nvCxnSpPr>
              <p:spPr>
                <a:xfrm flipH="1">
                  <a:off x="1630020" y="3187490"/>
                  <a:ext cx="92761"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6" name="Rectangle 5">
              <a:extLst>
                <a:ext uri="{FF2B5EF4-FFF2-40B4-BE49-F238E27FC236}">
                  <a16:creationId xmlns:a16="http://schemas.microsoft.com/office/drawing/2014/main" id="{5FA0B71F-A658-4B42-A771-2F34A76EC68B}"/>
                </a:ext>
              </a:extLst>
            </p:cNvPr>
            <p:cNvSpPr/>
            <p:nvPr/>
          </p:nvSpPr>
          <p:spPr>
            <a:xfrm>
              <a:off x="6535579" y="4349931"/>
              <a:ext cx="1140823" cy="4876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34141EED-3775-49FA-B2ED-BEFECDDF6417}"/>
                </a:ext>
              </a:extLst>
            </p:cNvPr>
            <p:cNvSpPr/>
            <p:nvPr/>
          </p:nvSpPr>
          <p:spPr>
            <a:xfrm>
              <a:off x="6735877" y="4219305"/>
              <a:ext cx="748938" cy="74893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CC35DFB5-97FA-4A1C-9FD1-824E14BD4D33}"/>
                </a:ext>
              </a:extLst>
            </p:cNvPr>
            <p:cNvSpPr txBox="1"/>
            <p:nvPr/>
          </p:nvSpPr>
          <p:spPr>
            <a:xfrm>
              <a:off x="6933111" y="4418884"/>
              <a:ext cx="917460" cy="369332"/>
            </a:xfrm>
            <a:prstGeom prst="rect">
              <a:avLst/>
            </a:prstGeom>
            <a:noFill/>
          </p:spPr>
          <p:txBody>
            <a:bodyPr wrap="square" rtlCol="0">
              <a:spAutoFit/>
            </a:bodyPr>
            <a:lstStyle/>
            <a:p>
              <a:r>
                <a:rPr lang="en-US" dirty="0"/>
                <a:t>M</a:t>
              </a:r>
            </a:p>
          </p:txBody>
        </p:sp>
        <p:grpSp>
          <p:nvGrpSpPr>
            <p:cNvPr id="9" name="Group 8">
              <a:extLst>
                <a:ext uri="{FF2B5EF4-FFF2-40B4-BE49-F238E27FC236}">
                  <a16:creationId xmlns:a16="http://schemas.microsoft.com/office/drawing/2014/main" id="{69F07523-7A25-45DC-8210-DC9FF2C13A0A}"/>
                </a:ext>
              </a:extLst>
            </p:cNvPr>
            <p:cNvGrpSpPr/>
            <p:nvPr/>
          </p:nvGrpSpPr>
          <p:grpSpPr>
            <a:xfrm>
              <a:off x="4476001" y="3069771"/>
              <a:ext cx="566057" cy="1506583"/>
              <a:chOff x="762000" y="1210491"/>
              <a:chExt cx="566057" cy="1506583"/>
            </a:xfrm>
          </p:grpSpPr>
          <p:cxnSp>
            <p:nvCxnSpPr>
              <p:cNvPr id="52" name="Straight Connector 51">
                <a:extLst>
                  <a:ext uri="{FF2B5EF4-FFF2-40B4-BE49-F238E27FC236}">
                    <a16:creationId xmlns:a16="http://schemas.microsoft.com/office/drawing/2014/main" id="{53E8B337-49C9-4412-95F5-B5E11CF731ED}"/>
                  </a:ext>
                </a:extLst>
              </p:cNvPr>
              <p:cNvCxnSpPr/>
              <p:nvPr/>
            </p:nvCxnSpPr>
            <p:spPr>
              <a:xfrm>
                <a:off x="1322235" y="1994263"/>
                <a:ext cx="0" cy="722811"/>
              </a:xfrm>
              <a:prstGeom prst="line">
                <a:avLst/>
              </a:prstGeom>
              <a:ln w="19050">
                <a:solidFill>
                  <a:schemeClr val="tx1"/>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E10BFD5C-AABB-46C8-B5DA-D12846C9D2BD}"/>
                  </a:ext>
                </a:extLst>
              </p:cNvPr>
              <p:cNvCxnSpPr/>
              <p:nvPr/>
            </p:nvCxnSpPr>
            <p:spPr>
              <a:xfrm flipV="1">
                <a:off x="1079863" y="1724297"/>
                <a:ext cx="0" cy="470263"/>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BA492DEF-3537-4EEB-8F1E-455F289D91A3}"/>
                  </a:ext>
                </a:extLst>
              </p:cNvPr>
              <p:cNvCxnSpPr/>
              <p:nvPr/>
            </p:nvCxnSpPr>
            <p:spPr>
              <a:xfrm flipH="1">
                <a:off x="1088571" y="2185851"/>
                <a:ext cx="235132" cy="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0D842BB2-F814-404F-A34A-0A22CA1F8D5B}"/>
                  </a:ext>
                </a:extLst>
              </p:cNvPr>
              <p:cNvCxnSpPr/>
              <p:nvPr/>
            </p:nvCxnSpPr>
            <p:spPr>
              <a:xfrm flipH="1">
                <a:off x="1075508" y="1737359"/>
                <a:ext cx="235132" cy="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38A1A08E-4A6A-4625-BAA5-FD71764CDEF6}"/>
                  </a:ext>
                </a:extLst>
              </p:cNvPr>
              <p:cNvCxnSpPr/>
              <p:nvPr/>
            </p:nvCxnSpPr>
            <p:spPr>
              <a:xfrm flipH="1">
                <a:off x="1092925" y="1981200"/>
                <a:ext cx="235132" cy="0"/>
              </a:xfrm>
              <a:prstGeom prst="line">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E1048733-D15C-4D23-BD4A-C5B8CB5BE0F9}"/>
                  </a:ext>
                </a:extLst>
              </p:cNvPr>
              <p:cNvCxnSpPr/>
              <p:nvPr/>
            </p:nvCxnSpPr>
            <p:spPr>
              <a:xfrm flipV="1">
                <a:off x="997132" y="1728651"/>
                <a:ext cx="0" cy="470263"/>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B74C2C03-6346-4DFF-ACC5-3D2AA200FEE5}"/>
                  </a:ext>
                </a:extLst>
              </p:cNvPr>
              <p:cNvCxnSpPr/>
              <p:nvPr/>
            </p:nvCxnSpPr>
            <p:spPr>
              <a:xfrm flipH="1">
                <a:off x="762000" y="1972489"/>
                <a:ext cx="235132" cy="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5A195205-525B-4A90-8FE4-C15641D6CAF1}"/>
                  </a:ext>
                </a:extLst>
              </p:cNvPr>
              <p:cNvCxnSpPr/>
              <p:nvPr/>
            </p:nvCxnSpPr>
            <p:spPr>
              <a:xfrm flipV="1">
                <a:off x="1317881" y="1210491"/>
                <a:ext cx="0" cy="524259"/>
              </a:xfrm>
              <a:prstGeom prst="line">
                <a:avLst/>
              </a:prstGeom>
              <a:ln w="19050">
                <a:solidFill>
                  <a:schemeClr val="tx1"/>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84AC46B5-E7E4-4D7F-A6E9-C298E2692B90}"/>
                </a:ext>
              </a:extLst>
            </p:cNvPr>
            <p:cNvGrpSpPr/>
            <p:nvPr/>
          </p:nvGrpSpPr>
          <p:grpSpPr>
            <a:xfrm>
              <a:off x="8643053" y="3074125"/>
              <a:ext cx="566057" cy="1506583"/>
              <a:chOff x="762000" y="1210491"/>
              <a:chExt cx="566057" cy="1506583"/>
            </a:xfrm>
          </p:grpSpPr>
          <p:cxnSp>
            <p:nvCxnSpPr>
              <p:cNvPr id="44" name="Straight Connector 43">
                <a:extLst>
                  <a:ext uri="{FF2B5EF4-FFF2-40B4-BE49-F238E27FC236}">
                    <a16:creationId xmlns:a16="http://schemas.microsoft.com/office/drawing/2014/main" id="{1C99D42B-812D-498A-9AB0-B1CAA934CB59}"/>
                  </a:ext>
                </a:extLst>
              </p:cNvPr>
              <p:cNvCxnSpPr/>
              <p:nvPr/>
            </p:nvCxnSpPr>
            <p:spPr>
              <a:xfrm>
                <a:off x="1322235" y="1994263"/>
                <a:ext cx="0" cy="722811"/>
              </a:xfrm>
              <a:prstGeom prst="line">
                <a:avLst/>
              </a:prstGeom>
              <a:ln w="19050">
                <a:solidFill>
                  <a:schemeClr val="tx1"/>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2598329A-7433-4011-847B-EEA30E68FE9D}"/>
                  </a:ext>
                </a:extLst>
              </p:cNvPr>
              <p:cNvCxnSpPr/>
              <p:nvPr/>
            </p:nvCxnSpPr>
            <p:spPr>
              <a:xfrm flipV="1">
                <a:off x="1079863" y="1724297"/>
                <a:ext cx="0" cy="470263"/>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92EA6C25-EBBB-4D0D-B1B9-5072FA4497B1}"/>
                  </a:ext>
                </a:extLst>
              </p:cNvPr>
              <p:cNvCxnSpPr/>
              <p:nvPr/>
            </p:nvCxnSpPr>
            <p:spPr>
              <a:xfrm flipH="1">
                <a:off x="1088571" y="2185851"/>
                <a:ext cx="235132" cy="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0F703DD1-10DB-40B1-B57B-627BF0212373}"/>
                  </a:ext>
                </a:extLst>
              </p:cNvPr>
              <p:cNvCxnSpPr/>
              <p:nvPr/>
            </p:nvCxnSpPr>
            <p:spPr>
              <a:xfrm flipH="1">
                <a:off x="1075508" y="1737359"/>
                <a:ext cx="235132" cy="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538D4FE7-F929-431A-A469-133D26D52D87}"/>
                  </a:ext>
                </a:extLst>
              </p:cNvPr>
              <p:cNvCxnSpPr/>
              <p:nvPr/>
            </p:nvCxnSpPr>
            <p:spPr>
              <a:xfrm flipH="1">
                <a:off x="1092925" y="1981200"/>
                <a:ext cx="235132" cy="0"/>
              </a:xfrm>
              <a:prstGeom prst="line">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7EAB9202-7F09-4FAE-8E6B-545203686AFB}"/>
                  </a:ext>
                </a:extLst>
              </p:cNvPr>
              <p:cNvCxnSpPr/>
              <p:nvPr/>
            </p:nvCxnSpPr>
            <p:spPr>
              <a:xfrm flipV="1">
                <a:off x="997132" y="1728651"/>
                <a:ext cx="0" cy="470263"/>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7E379160-F19B-4FAE-A008-C91A6EAB90B8}"/>
                  </a:ext>
                </a:extLst>
              </p:cNvPr>
              <p:cNvCxnSpPr/>
              <p:nvPr/>
            </p:nvCxnSpPr>
            <p:spPr>
              <a:xfrm flipH="1">
                <a:off x="762000" y="1972489"/>
                <a:ext cx="235132" cy="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A697A1BA-FBA0-4966-AF1E-E9723BAE2FE1}"/>
                  </a:ext>
                </a:extLst>
              </p:cNvPr>
              <p:cNvCxnSpPr/>
              <p:nvPr/>
            </p:nvCxnSpPr>
            <p:spPr>
              <a:xfrm flipV="1">
                <a:off x="1317881" y="1210491"/>
                <a:ext cx="0" cy="524259"/>
              </a:xfrm>
              <a:prstGeom prst="line">
                <a:avLst/>
              </a:prstGeom>
              <a:ln w="19050">
                <a:solidFill>
                  <a:schemeClr val="tx1"/>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grpSp>
        <p:cxnSp>
          <p:nvCxnSpPr>
            <p:cNvPr id="11" name="Straight Connector 10">
              <a:extLst>
                <a:ext uri="{FF2B5EF4-FFF2-40B4-BE49-F238E27FC236}">
                  <a16:creationId xmlns:a16="http://schemas.microsoft.com/office/drawing/2014/main" id="{2FE9B8A3-1234-438D-9C3B-74E4D4F33B41}"/>
                </a:ext>
              </a:extLst>
            </p:cNvPr>
            <p:cNvCxnSpPr/>
            <p:nvPr/>
          </p:nvCxnSpPr>
          <p:spPr>
            <a:xfrm>
              <a:off x="7685110" y="4585063"/>
              <a:ext cx="1524000" cy="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94711736-936C-4A3F-8BFD-F34255068DA6}"/>
                </a:ext>
              </a:extLst>
            </p:cNvPr>
            <p:cNvCxnSpPr>
              <a:stCxn id="6" idx="1"/>
            </p:cNvCxnSpPr>
            <p:nvPr/>
          </p:nvCxnSpPr>
          <p:spPr>
            <a:xfrm flipH="1">
              <a:off x="5046413" y="4593771"/>
              <a:ext cx="1489166" cy="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A3EF3E2D-71F0-4210-AB84-512815166CB9}"/>
                </a:ext>
              </a:extLst>
            </p:cNvPr>
            <p:cNvGrpSpPr/>
            <p:nvPr/>
          </p:nvGrpSpPr>
          <p:grpSpPr>
            <a:xfrm>
              <a:off x="8647407" y="4585062"/>
              <a:ext cx="566057" cy="1506583"/>
              <a:chOff x="762000" y="1210491"/>
              <a:chExt cx="566057" cy="1506583"/>
            </a:xfrm>
          </p:grpSpPr>
          <p:cxnSp>
            <p:nvCxnSpPr>
              <p:cNvPr id="36" name="Straight Connector 35">
                <a:extLst>
                  <a:ext uri="{FF2B5EF4-FFF2-40B4-BE49-F238E27FC236}">
                    <a16:creationId xmlns:a16="http://schemas.microsoft.com/office/drawing/2014/main" id="{999B3D9C-31C9-496F-B64F-2C21EB9B93CC}"/>
                  </a:ext>
                </a:extLst>
              </p:cNvPr>
              <p:cNvCxnSpPr/>
              <p:nvPr/>
            </p:nvCxnSpPr>
            <p:spPr>
              <a:xfrm>
                <a:off x="1322235" y="1994263"/>
                <a:ext cx="0" cy="722811"/>
              </a:xfrm>
              <a:prstGeom prst="line">
                <a:avLst/>
              </a:prstGeom>
              <a:ln w="19050">
                <a:solidFill>
                  <a:schemeClr val="tx1"/>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86022089-1FEC-4F28-88D7-74F1400C510A}"/>
                  </a:ext>
                </a:extLst>
              </p:cNvPr>
              <p:cNvCxnSpPr/>
              <p:nvPr/>
            </p:nvCxnSpPr>
            <p:spPr>
              <a:xfrm flipV="1">
                <a:off x="1079863" y="1724297"/>
                <a:ext cx="0" cy="470263"/>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48AD2E26-59EC-4B0C-844B-11A84995E1D9}"/>
                  </a:ext>
                </a:extLst>
              </p:cNvPr>
              <p:cNvCxnSpPr/>
              <p:nvPr/>
            </p:nvCxnSpPr>
            <p:spPr>
              <a:xfrm flipH="1">
                <a:off x="1088571" y="2185851"/>
                <a:ext cx="235132" cy="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15C57C1A-82D8-4F11-8A09-0F20631DE018}"/>
                  </a:ext>
                </a:extLst>
              </p:cNvPr>
              <p:cNvCxnSpPr/>
              <p:nvPr/>
            </p:nvCxnSpPr>
            <p:spPr>
              <a:xfrm flipH="1">
                <a:off x="1075508" y="1737359"/>
                <a:ext cx="235132" cy="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D76555A4-48D5-4275-ACFE-EE857AEDB300}"/>
                  </a:ext>
                </a:extLst>
              </p:cNvPr>
              <p:cNvCxnSpPr/>
              <p:nvPr/>
            </p:nvCxnSpPr>
            <p:spPr>
              <a:xfrm flipH="1">
                <a:off x="1092925" y="1981200"/>
                <a:ext cx="235132" cy="0"/>
              </a:xfrm>
              <a:prstGeom prst="line">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37FA7913-6E0C-46D8-9114-D26FE7A7D950}"/>
                  </a:ext>
                </a:extLst>
              </p:cNvPr>
              <p:cNvCxnSpPr/>
              <p:nvPr/>
            </p:nvCxnSpPr>
            <p:spPr>
              <a:xfrm flipV="1">
                <a:off x="997132" y="1728651"/>
                <a:ext cx="0" cy="470263"/>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C0C7FD1D-1D68-4C36-8CCD-00312EAB78B8}"/>
                  </a:ext>
                </a:extLst>
              </p:cNvPr>
              <p:cNvCxnSpPr/>
              <p:nvPr/>
            </p:nvCxnSpPr>
            <p:spPr>
              <a:xfrm flipH="1">
                <a:off x="762000" y="1972489"/>
                <a:ext cx="235132" cy="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976573CA-D425-4BF9-91FF-ED55EE222979}"/>
                  </a:ext>
                </a:extLst>
              </p:cNvPr>
              <p:cNvCxnSpPr/>
              <p:nvPr/>
            </p:nvCxnSpPr>
            <p:spPr>
              <a:xfrm flipV="1">
                <a:off x="1317881" y="1210491"/>
                <a:ext cx="0" cy="524259"/>
              </a:xfrm>
              <a:prstGeom prst="line">
                <a:avLst/>
              </a:prstGeom>
              <a:ln w="19050">
                <a:solidFill>
                  <a:schemeClr val="tx1"/>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grpSp>
        <p:grpSp>
          <p:nvGrpSpPr>
            <p:cNvPr id="14" name="Group 13">
              <a:extLst>
                <a:ext uri="{FF2B5EF4-FFF2-40B4-BE49-F238E27FC236}">
                  <a16:creationId xmlns:a16="http://schemas.microsoft.com/office/drawing/2014/main" id="{B72499D5-21C9-4FAB-9CE2-923A79783009}"/>
                </a:ext>
              </a:extLst>
            </p:cNvPr>
            <p:cNvGrpSpPr/>
            <p:nvPr/>
          </p:nvGrpSpPr>
          <p:grpSpPr>
            <a:xfrm>
              <a:off x="4480357" y="4580707"/>
              <a:ext cx="566057" cy="1506583"/>
              <a:chOff x="762000" y="1210491"/>
              <a:chExt cx="566057" cy="1506583"/>
            </a:xfrm>
          </p:grpSpPr>
          <p:cxnSp>
            <p:nvCxnSpPr>
              <p:cNvPr id="28" name="Straight Connector 27">
                <a:extLst>
                  <a:ext uri="{FF2B5EF4-FFF2-40B4-BE49-F238E27FC236}">
                    <a16:creationId xmlns:a16="http://schemas.microsoft.com/office/drawing/2014/main" id="{1A966BAE-06D5-48A9-A6AB-A0F9796056B3}"/>
                  </a:ext>
                </a:extLst>
              </p:cNvPr>
              <p:cNvCxnSpPr/>
              <p:nvPr/>
            </p:nvCxnSpPr>
            <p:spPr>
              <a:xfrm>
                <a:off x="1322235" y="1994263"/>
                <a:ext cx="0" cy="722811"/>
              </a:xfrm>
              <a:prstGeom prst="line">
                <a:avLst/>
              </a:prstGeom>
              <a:ln w="19050">
                <a:solidFill>
                  <a:schemeClr val="tx1"/>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C5643688-A706-4FC6-A37C-8280034B88F4}"/>
                  </a:ext>
                </a:extLst>
              </p:cNvPr>
              <p:cNvCxnSpPr/>
              <p:nvPr/>
            </p:nvCxnSpPr>
            <p:spPr>
              <a:xfrm flipV="1">
                <a:off x="1079863" y="1724297"/>
                <a:ext cx="0" cy="470263"/>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2F5F3E83-DBCD-46ED-9792-897CF7B808CB}"/>
                  </a:ext>
                </a:extLst>
              </p:cNvPr>
              <p:cNvCxnSpPr/>
              <p:nvPr/>
            </p:nvCxnSpPr>
            <p:spPr>
              <a:xfrm flipH="1">
                <a:off x="1088571" y="2185851"/>
                <a:ext cx="235132" cy="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FAD8835-D152-4189-9BFE-98B0A49E9A5A}"/>
                  </a:ext>
                </a:extLst>
              </p:cNvPr>
              <p:cNvCxnSpPr/>
              <p:nvPr/>
            </p:nvCxnSpPr>
            <p:spPr>
              <a:xfrm flipH="1">
                <a:off x="1075508" y="1737359"/>
                <a:ext cx="235132" cy="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C2366841-7643-4C8E-BF80-A1977C897CD4}"/>
                  </a:ext>
                </a:extLst>
              </p:cNvPr>
              <p:cNvCxnSpPr/>
              <p:nvPr/>
            </p:nvCxnSpPr>
            <p:spPr>
              <a:xfrm flipH="1">
                <a:off x="1092925" y="1981200"/>
                <a:ext cx="235132" cy="0"/>
              </a:xfrm>
              <a:prstGeom prst="line">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0A4A2936-7B7E-4E4B-96A8-D937A02434B5}"/>
                  </a:ext>
                </a:extLst>
              </p:cNvPr>
              <p:cNvCxnSpPr/>
              <p:nvPr/>
            </p:nvCxnSpPr>
            <p:spPr>
              <a:xfrm flipV="1">
                <a:off x="997132" y="1728651"/>
                <a:ext cx="0" cy="470263"/>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04C5EA6-A2CA-43F5-80BB-E01419797C09}"/>
                  </a:ext>
                </a:extLst>
              </p:cNvPr>
              <p:cNvCxnSpPr/>
              <p:nvPr/>
            </p:nvCxnSpPr>
            <p:spPr>
              <a:xfrm flipH="1">
                <a:off x="762000" y="1972489"/>
                <a:ext cx="235132" cy="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93C48C37-8103-4050-85BD-2CD5F724DDBB}"/>
                  </a:ext>
                </a:extLst>
              </p:cNvPr>
              <p:cNvCxnSpPr/>
              <p:nvPr/>
            </p:nvCxnSpPr>
            <p:spPr>
              <a:xfrm flipV="1">
                <a:off x="1317881" y="1210491"/>
                <a:ext cx="0" cy="524259"/>
              </a:xfrm>
              <a:prstGeom prst="line">
                <a:avLst/>
              </a:prstGeom>
              <a:ln w="19050">
                <a:solidFill>
                  <a:schemeClr val="tx1"/>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grpSp>
        <p:cxnSp>
          <p:nvCxnSpPr>
            <p:cNvPr id="15" name="Straight Connector 14">
              <a:extLst>
                <a:ext uri="{FF2B5EF4-FFF2-40B4-BE49-F238E27FC236}">
                  <a16:creationId xmlns:a16="http://schemas.microsoft.com/office/drawing/2014/main" id="{7FC63E2D-42A8-4F3A-828B-091E389A96E0}"/>
                </a:ext>
              </a:extLst>
            </p:cNvPr>
            <p:cNvCxnSpPr/>
            <p:nvPr/>
          </p:nvCxnSpPr>
          <p:spPr>
            <a:xfrm flipH="1">
              <a:off x="3740127" y="3069771"/>
              <a:ext cx="5468983" cy="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C3D8906-E021-4D2A-BD0D-C0BF16CB4229}"/>
                </a:ext>
              </a:extLst>
            </p:cNvPr>
            <p:cNvCxnSpPr/>
            <p:nvPr/>
          </p:nvCxnSpPr>
          <p:spPr>
            <a:xfrm flipH="1">
              <a:off x="3731419" y="6096000"/>
              <a:ext cx="5482046" cy="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16A3F1DF-D47E-418D-B911-2659DEBF714F}"/>
                </a:ext>
              </a:extLst>
            </p:cNvPr>
            <p:cNvCxnSpPr/>
            <p:nvPr/>
          </p:nvCxnSpPr>
          <p:spPr>
            <a:xfrm flipH="1">
              <a:off x="8233750" y="3836126"/>
              <a:ext cx="418012" cy="0"/>
            </a:xfrm>
            <a:prstGeom prst="line">
              <a:avLst/>
            </a:prstGeom>
            <a:ln w="190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39801EE-0A84-45AA-B6A8-F021BD854A10}"/>
                </a:ext>
              </a:extLst>
            </p:cNvPr>
            <p:cNvCxnSpPr/>
            <p:nvPr/>
          </p:nvCxnSpPr>
          <p:spPr>
            <a:xfrm flipH="1">
              <a:off x="8220687" y="5338354"/>
              <a:ext cx="418012" cy="0"/>
            </a:xfrm>
            <a:prstGeom prst="line">
              <a:avLst/>
            </a:prstGeom>
            <a:ln w="190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CF20FC8B-6571-4640-BE9F-D372E1E56506}"/>
                </a:ext>
              </a:extLst>
            </p:cNvPr>
            <p:cNvCxnSpPr/>
            <p:nvPr/>
          </p:nvCxnSpPr>
          <p:spPr>
            <a:xfrm flipH="1">
              <a:off x="4079761" y="5342708"/>
              <a:ext cx="418012" cy="0"/>
            </a:xfrm>
            <a:prstGeom prst="line">
              <a:avLst/>
            </a:prstGeom>
            <a:ln w="190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17D7168-6884-4A86-93AF-E8A416588772}"/>
                </a:ext>
              </a:extLst>
            </p:cNvPr>
            <p:cNvCxnSpPr/>
            <p:nvPr/>
          </p:nvCxnSpPr>
          <p:spPr>
            <a:xfrm flipH="1">
              <a:off x="4075408" y="3823063"/>
              <a:ext cx="418012" cy="0"/>
            </a:xfrm>
            <a:prstGeom prst="line">
              <a:avLst/>
            </a:prstGeom>
            <a:ln w="190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21" name="Group 20">
              <a:extLst>
                <a:ext uri="{FF2B5EF4-FFF2-40B4-BE49-F238E27FC236}">
                  <a16:creationId xmlns:a16="http://schemas.microsoft.com/office/drawing/2014/main" id="{D880BEBB-E1D9-42F9-A80C-8E5E0093A5CA}"/>
                </a:ext>
              </a:extLst>
            </p:cNvPr>
            <p:cNvGrpSpPr/>
            <p:nvPr/>
          </p:nvGrpSpPr>
          <p:grpSpPr>
            <a:xfrm>
              <a:off x="2946648" y="4111880"/>
              <a:ext cx="1098752" cy="716701"/>
              <a:chOff x="869858" y="1721378"/>
              <a:chExt cx="1098752" cy="716701"/>
            </a:xfrm>
          </p:grpSpPr>
          <p:sp>
            <p:nvSpPr>
              <p:cNvPr id="24" name="Oval 23">
                <a:extLst>
                  <a:ext uri="{FF2B5EF4-FFF2-40B4-BE49-F238E27FC236}">
                    <a16:creationId xmlns:a16="http://schemas.microsoft.com/office/drawing/2014/main" id="{43FC2D93-40AC-4397-AF33-55BA9C441290}"/>
                  </a:ext>
                </a:extLst>
              </p:cNvPr>
              <p:cNvSpPr/>
              <p:nvPr/>
            </p:nvSpPr>
            <p:spPr>
              <a:xfrm>
                <a:off x="1359010" y="1734627"/>
                <a:ext cx="609600" cy="609600"/>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4C492668-B7DF-4987-A3CF-B9A682104872}"/>
                  </a:ext>
                </a:extLst>
              </p:cNvPr>
              <p:cNvSpPr txBox="1"/>
              <p:nvPr/>
            </p:nvSpPr>
            <p:spPr>
              <a:xfrm>
                <a:off x="1519028" y="1721378"/>
                <a:ext cx="400878" cy="373712"/>
              </a:xfrm>
              <a:prstGeom prst="rect">
                <a:avLst/>
              </a:prstGeom>
              <a:noFill/>
            </p:spPr>
            <p:txBody>
              <a:bodyPr wrap="square" rtlCol="0">
                <a:spAutoFit/>
              </a:bodyPr>
              <a:lstStyle/>
              <a:p>
                <a:r>
                  <a:rPr lang="en-US" dirty="0"/>
                  <a:t>+</a:t>
                </a:r>
              </a:p>
            </p:txBody>
          </p:sp>
          <p:sp>
            <p:nvSpPr>
              <p:cNvPr id="26" name="TextBox 25">
                <a:extLst>
                  <a:ext uri="{FF2B5EF4-FFF2-40B4-BE49-F238E27FC236}">
                    <a16:creationId xmlns:a16="http://schemas.microsoft.com/office/drawing/2014/main" id="{A990E65D-DBF8-404F-B65E-7614FABC8AE7}"/>
                  </a:ext>
                </a:extLst>
              </p:cNvPr>
              <p:cNvSpPr txBox="1"/>
              <p:nvPr/>
            </p:nvSpPr>
            <p:spPr>
              <a:xfrm>
                <a:off x="1516379" y="1914859"/>
                <a:ext cx="400878" cy="523220"/>
              </a:xfrm>
              <a:prstGeom prst="rect">
                <a:avLst/>
              </a:prstGeom>
              <a:noFill/>
            </p:spPr>
            <p:txBody>
              <a:bodyPr wrap="square" rtlCol="0">
                <a:spAutoFit/>
              </a:bodyPr>
              <a:lstStyle/>
              <a:p>
                <a:r>
                  <a:rPr lang="en-US" sz="2800" dirty="0"/>
                  <a:t>-</a:t>
                </a:r>
              </a:p>
            </p:txBody>
          </p:sp>
          <p:sp>
            <p:nvSpPr>
              <p:cNvPr id="27" name="TextBox 26">
                <a:extLst>
                  <a:ext uri="{FF2B5EF4-FFF2-40B4-BE49-F238E27FC236}">
                    <a16:creationId xmlns:a16="http://schemas.microsoft.com/office/drawing/2014/main" id="{D22044FA-5438-49EB-A82D-98DD6A375EB8}"/>
                  </a:ext>
                </a:extLst>
              </p:cNvPr>
              <p:cNvSpPr txBox="1"/>
              <p:nvPr/>
            </p:nvSpPr>
            <p:spPr>
              <a:xfrm>
                <a:off x="869858" y="1823039"/>
                <a:ext cx="531080" cy="369332"/>
              </a:xfrm>
              <a:prstGeom prst="rect">
                <a:avLst/>
              </a:prstGeom>
              <a:noFill/>
            </p:spPr>
            <p:txBody>
              <a:bodyPr wrap="square" rtlCol="0">
                <a:spAutoFit/>
              </a:bodyPr>
              <a:lstStyle/>
              <a:p>
                <a:r>
                  <a:rPr lang="en-US" dirty="0"/>
                  <a:t>V</a:t>
                </a:r>
                <a:r>
                  <a:rPr lang="en-US" baseline="-25000" dirty="0"/>
                  <a:t>bat</a:t>
                </a:r>
              </a:p>
            </p:txBody>
          </p:sp>
        </p:grpSp>
        <p:cxnSp>
          <p:nvCxnSpPr>
            <p:cNvPr id="22" name="Straight Connector 21">
              <a:extLst>
                <a:ext uri="{FF2B5EF4-FFF2-40B4-BE49-F238E27FC236}">
                  <a16:creationId xmlns:a16="http://schemas.microsoft.com/office/drawing/2014/main" id="{DF6E46FD-1766-488C-A0B8-AE6308A8AEDE}"/>
                </a:ext>
              </a:extLst>
            </p:cNvPr>
            <p:cNvCxnSpPr/>
            <p:nvPr/>
          </p:nvCxnSpPr>
          <p:spPr>
            <a:xfrm flipV="1">
              <a:off x="3738658" y="3078480"/>
              <a:ext cx="0" cy="1033711"/>
            </a:xfrm>
            <a:prstGeom prst="line">
              <a:avLst/>
            </a:prstGeom>
            <a:ln w="19050">
              <a:solidFill>
                <a:schemeClr val="tx1"/>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2C28B31D-B314-4827-9CF1-B9D76755D83B}"/>
                </a:ext>
              </a:extLst>
            </p:cNvPr>
            <p:cNvCxnSpPr/>
            <p:nvPr/>
          </p:nvCxnSpPr>
          <p:spPr>
            <a:xfrm>
              <a:off x="3743012" y="4728754"/>
              <a:ext cx="0" cy="1371600"/>
            </a:xfrm>
            <a:prstGeom prst="line">
              <a:avLst/>
            </a:prstGeom>
            <a:ln w="19050">
              <a:solidFill>
                <a:schemeClr val="tx1"/>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992214030"/>
      </p:ext>
    </p:extLst>
  </p:cSld>
  <p:clrMapOvr>
    <a:masterClrMapping/>
  </p:clrMapOvr>
</p:sld>
</file>

<file path=ppt/theme/theme1.xml><?xml version="1.0" encoding="utf-8"?>
<a:theme xmlns:a="http://schemas.openxmlformats.org/drawingml/2006/main" name="Arm_PPT_Public">
  <a:themeElements>
    <a:clrScheme name="Arm PPT">
      <a:dk1>
        <a:srgbClr val="000000"/>
      </a:dk1>
      <a:lt1>
        <a:srgbClr val="FFFFFF"/>
      </a:lt1>
      <a:dk2>
        <a:srgbClr val="333E48"/>
      </a:dk2>
      <a:lt2>
        <a:srgbClr val="E5ECEB"/>
      </a:lt2>
      <a:accent1>
        <a:srgbClr val="0091BD"/>
      </a:accent1>
      <a:accent2>
        <a:srgbClr val="002B49"/>
      </a:accent2>
      <a:accent3>
        <a:srgbClr val="FFC700"/>
      </a:accent3>
      <a:accent4>
        <a:srgbClr val="95D600"/>
      </a:accent4>
      <a:accent5>
        <a:srgbClr val="FF6B00"/>
      </a:accent5>
      <a:accent6>
        <a:srgbClr val="7D868C"/>
      </a:accent6>
      <a:hlink>
        <a:srgbClr val="00C1DE"/>
      </a:hlink>
      <a:folHlink>
        <a:srgbClr val="002F6C"/>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marL="0" indent="0" algn="l" defTabSz="914400" rtl="0" eaLnBrk="1" latinLnBrk="0" hangingPunct="1">
          <a:lnSpc>
            <a:spcPct val="90000"/>
          </a:lnSpc>
          <a:spcBef>
            <a:spcPts val="0"/>
          </a:spcBef>
          <a:spcAft>
            <a:spcPts val="600"/>
          </a:spcAft>
          <a:buFont typeface="Arial" panose="020B0604020202020204" pitchFamily="34" charset="0"/>
          <a:buNone/>
          <a:defRPr sz="2100" kern="1200" dirty="0" err="1" smtClean="0">
            <a:solidFill>
              <a:schemeClr val="tx2"/>
            </a:solidFill>
            <a:latin typeface="+mn-lt"/>
            <a:ea typeface="+mn-ea"/>
            <a:cs typeface="+mn-cs"/>
          </a:defRPr>
        </a:defPPr>
      </a:lstStyle>
    </a:txDef>
  </a:objectDefaults>
  <a:extraClrSchemeLst/>
  <a:extLst>
    <a:ext uri="{05A4C25C-085E-4340-85A3-A5531E510DB2}">
      <thm15:themeFamily xmlns:thm15="http://schemas.microsoft.com/office/thememl/2012/main" name="Arm_PPT_Master_Arm_Limited_2019" id="{8CE823C3-F31A-D14A-9E27-E9A0885B8FCD}" vid="{CE7EA357-F2F1-1444-8AA4-D862AA553F0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mso-contentType ?>
<customXsn xmlns="http://schemas.microsoft.com/office/2006/metadata/customXsn">
  <xsnLocation/>
  <cached>True</cached>
  <openByDefault>True</openByDefault>
  <xsnScope/>
</customXsn>
</file>

<file path=customXml/item3.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4.xml><?xml version="1.0" encoding="utf-8"?>
<p:properties xmlns:p="http://schemas.microsoft.com/office/2006/metadata/properties" xmlns:xsi="http://www.w3.org/2001/XMLSchema-instance" xmlns:pc="http://schemas.microsoft.com/office/infopath/2007/PartnerControls">
  <documentManagement>
    <Current_x0020_Version xmlns="f2ad5090-61a8-4b8c-ab70-68f4ff4d1933">9.0</Current_x0020_Version>
    <Document_x0020_Author xmlns="f2ad5090-61a8-4b8c-ab70-68f4ff4d1933">
      <UserInfo>
        <DisplayName/>
        <AccountId xsi:nil="true"/>
        <AccountType/>
      </UserInfo>
    </Document_x0020_Author>
    <_dlc_DocId xmlns="f2ad5090-61a8-4b8c-ab70-68f4ff4d1933">ARM-ECM-0633231</_dlc_DocId>
    <Document_x0020_Confidentiality xmlns="f2ad5090-61a8-4b8c-ab70-68f4ff4d1933">Confidential-Restricted</Document_x0020_Confidentiality>
    <_dlc_DocIdUrl xmlns="f2ad5090-61a8-4b8c-ab70-68f4ff4d1933">
      <Url>http://teamsites.arm.com/sites/cthub/_layouts/DocIdRedir.aspx?ID=ARM-ECM-0633231</Url>
      <Description>ARM-ECM-0633231</Description>
    </_dlc_DocIdUrl>
    <Category xmlns="c0950e01-db07-4e41-9c32-b7a8e9fccc9b">Private Presentation Templates</Category>
    <ARM_x0020_Legacy_x0020_ID xmlns="f2ad5090-61a8-4b8c-ab70-68f4ff4d1933" xsi:nil="true"/>
    <TaxCatchAll xmlns="f2ad5090-61a8-4b8c-ab70-68f4ff4d1933">
      <Value>7</Value>
      <Value>1</Value>
    </TaxCatchAll>
    <j60c3ced31bb40378c6254d49035d966 xmlns="f2ad5090-61a8-4b8c-ab70-68f4ff4d1933">
      <Terms xmlns="http://schemas.microsoft.com/office/infopath/2007/PartnerControls">
        <TermInfo xmlns="http://schemas.microsoft.com/office/infopath/2007/PartnerControls">
          <TermName xmlns="http://schemas.microsoft.com/office/infopath/2007/PartnerControls">2017</TermName>
          <TermId xmlns="http://schemas.microsoft.com/office/infopath/2007/PartnerControls">58467e81-5d99-44a5-abb5-12a016b65e9e</TermId>
        </TermInfo>
      </Terms>
    </j60c3ced31bb40378c6254d49035d966>
    <RoutingRuleDescription xmlns="http://schemas.microsoft.com/sharepoint/v3" xsi:nil="true"/>
    <_Status xmlns="http://schemas.microsoft.com/sharepoint/v3/fields">Not Started</_Status>
  </documentManagement>
</p:properties>
</file>

<file path=customXml/item5.xml><?xml version="1.0" encoding="utf-8"?>
<ct:contentTypeSchema xmlns:ct="http://schemas.microsoft.com/office/2006/metadata/contentType" xmlns:ma="http://schemas.microsoft.com/office/2006/metadata/properties/metaAttributes" ct:_="" ma:_="" ma:contentTypeName="ARM Document" ma:contentTypeID="0x0101005C6975769EB1684CAB07571CAE07A11B0100BC81FA0C64ACC243A77959D9266C7751" ma:contentTypeVersion="27" ma:contentTypeDescription="" ma:contentTypeScope="" ma:versionID="c3d44a507a30e34bb56df6cb41b0e970">
  <xsd:schema xmlns:xsd="http://www.w3.org/2001/XMLSchema" xmlns:xs="http://www.w3.org/2001/XMLSchema" xmlns:p="http://schemas.microsoft.com/office/2006/metadata/properties" xmlns:ns1="http://schemas.microsoft.com/sharepoint/v3" xmlns:ns2="f2ad5090-61a8-4b8c-ab70-68f4ff4d1933" xmlns:ns3="http://schemas.microsoft.com/sharepoint/v3/fields" xmlns:ns4="c0950e01-db07-4e41-9c32-b7a8e9fccc9b" targetNamespace="http://schemas.microsoft.com/office/2006/metadata/properties" ma:root="true" ma:fieldsID="d6365f768a9cf65e3d0aaa644537f94f" ns1:_="" ns2:_="" ns3:_="" ns4:_="">
    <xsd:import namespace="http://schemas.microsoft.com/sharepoint/v3"/>
    <xsd:import namespace="f2ad5090-61a8-4b8c-ab70-68f4ff4d1933"/>
    <xsd:import namespace="http://schemas.microsoft.com/sharepoint/v3/fields"/>
    <xsd:import namespace="c0950e01-db07-4e41-9c32-b7a8e9fccc9b"/>
    <xsd:element name="properties">
      <xsd:complexType>
        <xsd:sequence>
          <xsd:element name="documentManagement">
            <xsd:complexType>
              <xsd:all>
                <xsd:element ref="ns1:RoutingRuleDescription" minOccurs="0"/>
                <xsd:element ref="ns2:Document_x0020_Author" minOccurs="0"/>
                <xsd:element ref="ns3:_Status"/>
                <xsd:element ref="ns2:Document_x0020_Confidentiality"/>
                <xsd:element ref="ns2:_dlc_DocId" minOccurs="0"/>
                <xsd:element ref="ns2:_dlc_DocIdUrl" minOccurs="0"/>
                <xsd:element ref="ns2:_dlc_DocIdPersistId" minOccurs="0"/>
                <xsd:element ref="ns2:ARM_x0020_Legacy_x0020_ID" minOccurs="0"/>
                <xsd:element ref="ns2:Current_x0020_Version" minOccurs="0"/>
                <xsd:element ref="ns2:j60c3ced31bb40378c6254d49035d966" minOccurs="0"/>
                <xsd:element ref="ns2:TaxCatchAll" minOccurs="0"/>
                <xsd:element ref="ns2:TaxCatchAllLabel" minOccurs="0"/>
                <xsd:element ref="ns4:Categor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RoutingRuleDescription" ma:index="2" nillable="true" ma:displayName="Description" ma:internalName="RoutingRuleDescription" ma:readOnly="false">
      <xsd:simpleType>
        <xsd:restriction base="dms:Text">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f2ad5090-61a8-4b8c-ab70-68f4ff4d1933" elementFormDefault="qualified">
    <xsd:import namespace="http://schemas.microsoft.com/office/2006/documentManagement/types"/>
    <xsd:import namespace="http://schemas.microsoft.com/office/infopath/2007/PartnerControls"/>
    <xsd:element name="Document_x0020_Author" ma:index="3" nillable="true" ma:displayName="Document Author" ma:list="UserInfo" ma:SharePointGroup="0" ma:internalName="Document_x0020_Autho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Document_x0020_Confidentiality" ma:index="5" ma:displayName="Document Confidentiality" ma:default="Confidential" ma:format="Dropdown" ma:internalName="Document_x0020_Confidentiality">
      <xsd:simpleType>
        <xsd:restriction base="dms:Choice">
          <xsd:enumeration value="Secret"/>
          <xsd:enumeration value="Confidential-Restricted"/>
          <xsd:enumeration value="Confidential"/>
          <xsd:enumeration value="Non-Confidential"/>
          <xsd:enumeration value="Personal"/>
        </xsd:restriction>
      </xsd:simpleType>
    </xsd:element>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element name="ARM_x0020_Legacy_x0020_ID" ma:index="16" nillable="true" ma:displayName="ARM Legacy ID" ma:internalName="ARM_x0020_Legacy_x0020_ID">
      <xsd:simpleType>
        <xsd:restriction base="dms:Text">
          <xsd:maxLength value="255"/>
        </xsd:restriction>
      </xsd:simpleType>
    </xsd:element>
    <xsd:element name="Current_x0020_Version" ma:index="17" nillable="true" ma:displayName="Current Version" ma:description="The current version number of the file in SharePoint." ma:internalName="Current_x0020_Version" ma:readOnly="false">
      <xsd:simpleType>
        <xsd:restriction base="dms:Text">
          <xsd:maxLength value="255"/>
        </xsd:restriction>
      </xsd:simpleType>
    </xsd:element>
    <xsd:element name="j60c3ced31bb40378c6254d49035d966" ma:index="18" nillable="true" ma:taxonomy="true" ma:internalName="j60c3ced31bb40378c6254d49035d966" ma:taxonomyFieldName="Calendar_x0020_Year" ma:displayName="Calendar Year" ma:readOnly="false" ma:default="7;#2017|58467e81-5d99-44a5-abb5-12a016b65e9e" ma:fieldId="{360c3ced-31bb-4037-8c62-54d49035d966}" ma:sspId="982c6e79-63e2-4d63-9b21-99d1544b0b75" ma:termSetId="c604d99f-773e-49a6-a2c0-6d4bc7541120" ma:anchorId="00000000-0000-0000-0000-000000000000" ma:open="false" ma:isKeyword="false">
      <xsd:complexType>
        <xsd:sequence>
          <xsd:element ref="pc:Terms" minOccurs="0" maxOccurs="1"/>
        </xsd:sequence>
      </xsd:complexType>
    </xsd:element>
    <xsd:element name="TaxCatchAll" ma:index="19" nillable="true" ma:displayName="Taxonomy Catch All Column" ma:hidden="true" ma:list="{a9424fa9-fdb0-43c3-9a79-ae027323b92a}" ma:internalName="TaxCatchAll" ma:showField="CatchAllData" ma:web="f2ad5090-61a8-4b8c-ab70-68f4ff4d1933">
      <xsd:complexType>
        <xsd:complexContent>
          <xsd:extension base="dms:MultiChoiceLookup">
            <xsd:sequence>
              <xsd:element name="Value" type="dms:Lookup" maxOccurs="unbounded" minOccurs="0" nillable="true"/>
            </xsd:sequence>
          </xsd:extension>
        </xsd:complexContent>
      </xsd:complexType>
    </xsd:element>
    <xsd:element name="TaxCatchAllLabel" ma:index="20" nillable="true" ma:displayName="Taxonomy Catch All Column1" ma:hidden="true" ma:list="{a9424fa9-fdb0-43c3-9a79-ae027323b92a}" ma:internalName="TaxCatchAllLabel" ma:readOnly="true" ma:showField="CatchAllDataLabel" ma:web="f2ad5090-61a8-4b8c-ab70-68f4ff4d1933">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4" ma:displayName="Status" ma:default="Not Started" ma:internalName="_Status" ma:readOnly="false">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schema>
  <xsd:schema xmlns:xsd="http://www.w3.org/2001/XMLSchema" xmlns:xs="http://www.w3.org/2001/XMLSchema" xmlns:dms="http://schemas.microsoft.com/office/2006/documentManagement/types" xmlns:pc="http://schemas.microsoft.com/office/infopath/2007/PartnerControls" targetNamespace="c0950e01-db07-4e41-9c32-b7a8e9fccc9b" elementFormDefault="qualified">
    <xsd:import namespace="http://schemas.microsoft.com/office/2006/documentManagement/types"/>
    <xsd:import namespace="http://schemas.microsoft.com/office/infopath/2007/PartnerControls"/>
    <xsd:element name="Category" ma:index="22" nillable="true" ma:displayName="Category" ma:format="Dropdown" ma:internalName="Category">
      <xsd:simpleType>
        <xsd:restriction base="dms:Choice">
          <xsd:enumeration value="Word Documents - UK"/>
          <xsd:enumeration value="Word Documents - US"/>
          <xsd:enumeration value="Board Presentation Templates"/>
          <xsd:enumeration value="Public Presentation Templates"/>
          <xsd:enumeration value="Private Presentation Templates"/>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11" ma:displayName="Content Type"/>
        <xsd:element ref="dc:title" minOccurs="0" maxOccurs="1" ma:index="1" ma:displayName="Title"/>
        <xsd:element ref="dc:subject" minOccurs="0" maxOccurs="1"/>
        <xsd:element ref="dc:description" minOccurs="0" maxOccurs="1"/>
        <xsd:element name="keywords" minOccurs="0" maxOccurs="1" type="xsd:string" ma:index="6"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axOccurs="1" ma:displayName="Status">
          <xsd:simpleType xmlns:xs="http://www.w3.org/2001/XMLSchema">
            <xsd:restriction base="xsd:string">
              <xsd:minLength value="1"/>
            </xsd:restriction>
          </xsd:simpleType>
        </xsd:element>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2EFBBFE-5AFC-4CAD-AD38-1CB870BDB255}">
  <ds:schemaRefs>
    <ds:schemaRef ds:uri="http://schemas.microsoft.com/sharepoint/v3/contenttype/forms"/>
  </ds:schemaRefs>
</ds:datastoreItem>
</file>

<file path=customXml/itemProps2.xml><?xml version="1.0" encoding="utf-8"?>
<ds:datastoreItem xmlns:ds="http://schemas.openxmlformats.org/officeDocument/2006/customXml" ds:itemID="{C959113B-7FA4-40AB-AF85-5C5588D4771C}">
  <ds:schemaRefs>
    <ds:schemaRef ds:uri="http://schemas.microsoft.com/office/2006/metadata/customXsn"/>
  </ds:schemaRefs>
</ds:datastoreItem>
</file>

<file path=customXml/itemProps3.xml><?xml version="1.0" encoding="utf-8"?>
<ds:datastoreItem xmlns:ds="http://schemas.openxmlformats.org/officeDocument/2006/customXml" ds:itemID="{1E7F2E56-8924-419D-99E9-79DB71144EB2}">
  <ds:schemaRefs>
    <ds:schemaRef ds:uri="http://schemas.microsoft.com/sharepoint/events"/>
  </ds:schemaRefs>
</ds:datastoreItem>
</file>

<file path=customXml/itemProps4.xml><?xml version="1.0" encoding="utf-8"?>
<ds:datastoreItem xmlns:ds="http://schemas.openxmlformats.org/officeDocument/2006/customXml" ds:itemID="{B61D4E06-5D3F-4994-A4A7-4BA626FA722D}">
  <ds:schemaRefs>
    <ds:schemaRef ds:uri="http://schemas.microsoft.com/sharepoint/v3/fields"/>
    <ds:schemaRef ds:uri="http://purl.org/dc/dcmitype/"/>
    <ds:schemaRef ds:uri="http://schemas.microsoft.com/office/infopath/2007/PartnerControls"/>
    <ds:schemaRef ds:uri="http://schemas.openxmlformats.org/package/2006/metadata/core-properties"/>
    <ds:schemaRef ds:uri="http://www.w3.org/XML/1998/namespace"/>
    <ds:schemaRef ds:uri="http://schemas.microsoft.com/office/2006/documentManagement/types"/>
    <ds:schemaRef ds:uri="http://schemas.microsoft.com/sharepoint/v3"/>
    <ds:schemaRef ds:uri="http://purl.org/dc/terms/"/>
    <ds:schemaRef ds:uri="http://purl.org/dc/elements/1.1/"/>
    <ds:schemaRef ds:uri="c0950e01-db07-4e41-9c32-b7a8e9fccc9b"/>
    <ds:schemaRef ds:uri="f2ad5090-61a8-4b8c-ab70-68f4ff4d1933"/>
    <ds:schemaRef ds:uri="http://schemas.microsoft.com/office/2006/metadata/properties"/>
  </ds:schemaRefs>
</ds:datastoreItem>
</file>

<file path=customXml/itemProps5.xml><?xml version="1.0" encoding="utf-8"?>
<ds:datastoreItem xmlns:ds="http://schemas.openxmlformats.org/officeDocument/2006/customXml" ds:itemID="{5675509F-A6F5-4147-861D-E4CC99F48FA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f2ad5090-61a8-4b8c-ab70-68f4ff4d1933"/>
    <ds:schemaRef ds:uri="http://schemas.microsoft.com/sharepoint/v3/fields"/>
    <ds:schemaRef ds:uri="c0950e01-db07-4e41-9c32-b7a8e9fccc9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Arm_PPT_Master_Arm_Limited_2019</Template>
  <TotalTime>0</TotalTime>
  <Words>2149</Words>
  <Application>Microsoft Office PowerPoint</Application>
  <PresentationFormat>Widescreen</PresentationFormat>
  <Paragraphs>287</Paragraphs>
  <Slides>23</Slides>
  <Notes>23</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23</vt:i4>
      </vt:variant>
    </vt:vector>
  </HeadingPairs>
  <TitlesOfParts>
    <vt:vector size="30" baseType="lpstr">
      <vt:lpstr>ＭＳ Ｐゴシック</vt:lpstr>
      <vt:lpstr>Arial</vt:lpstr>
      <vt:lpstr>Calibri</vt:lpstr>
      <vt:lpstr>Gill Sans MT</vt:lpstr>
      <vt:lpstr>Wingdings</vt:lpstr>
      <vt:lpstr>Arm_PPT_Public</vt:lpstr>
      <vt:lpstr>Equation</vt:lpstr>
      <vt:lpstr>PWM and Servo Control</vt:lpstr>
      <vt:lpstr>Module Syllabus</vt:lpstr>
      <vt:lpstr>Motor Controller Topologies</vt:lpstr>
      <vt:lpstr>Motor Controller Topology: Single FET</vt:lpstr>
      <vt:lpstr>Motor Controller Topology: Single FET</vt:lpstr>
      <vt:lpstr>Motor Controller Topology: Half-bridge</vt:lpstr>
      <vt:lpstr>Motor Controller Topology: Half-bridge</vt:lpstr>
      <vt:lpstr>Motor Controller Topology: Half-bridge</vt:lpstr>
      <vt:lpstr>Motor Controller Topology: H-bridge</vt:lpstr>
      <vt:lpstr>Motor Controller Topology: H-bridge</vt:lpstr>
      <vt:lpstr>Motor Controller Topology: H-bridge</vt:lpstr>
      <vt:lpstr>Motor Controller Topology: H-bridge</vt:lpstr>
      <vt:lpstr>Motor Controller Topology: H-Bridge</vt:lpstr>
      <vt:lpstr>Motor Controller Topology: H-Bridge</vt:lpstr>
      <vt:lpstr>Summary: Motor Controller Topology</vt:lpstr>
      <vt:lpstr>Control for Autonomous Car Actuation</vt:lpstr>
      <vt:lpstr>Pulse-Width Modulation (PWM): DC Motors</vt:lpstr>
      <vt:lpstr>Pulse-Width Modulation (PWM): DC Motors</vt:lpstr>
      <vt:lpstr>Radio Controlled (RC) Servos: Introduction</vt:lpstr>
      <vt:lpstr>RC Servos: Control</vt:lpstr>
      <vt:lpstr>RC Servos: PWM</vt:lpstr>
      <vt:lpstr>PWM using MCU</vt:lpstr>
      <vt:lpstr>Summary:  PWM Motor and Servo Control</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2019-01-14T09:57:37Z</dcterms:created>
  <dcterms:modified xsi:type="dcterms:W3CDTF">2019-02-11T20:27:01Z</dcterms:modified>
  <cp:category/>
  <cp:contentStatus>Published</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45c40ffca3445d9bf3205a60bd2f6d6">
    <vt:lpwstr>Confidential|28d1025d-1415-4984-b35e-5b79e7d32b5c</vt:lpwstr>
  </property>
  <property fmtid="{D5CDD505-2E9C-101B-9397-08002B2CF9AE}" pid="3" name="TaxKeyword">
    <vt:lpwstr/>
  </property>
  <property fmtid="{D5CDD505-2E9C-101B-9397-08002B2CF9AE}" pid="4" name="_dlc_policyId">
    <vt:lpwstr>0x0101004E4B3E189D714F49A85ED613D6AE4F95|-1756139441</vt:lpwstr>
  </property>
  <property fmtid="{D5CDD505-2E9C-101B-9397-08002B2CF9AE}" pid="5" name="_dlc_DocIdItemGuid">
    <vt:lpwstr>e89a121e-355c-4cb1-879e-045fefeb8c84</vt:lpwstr>
  </property>
  <property fmtid="{D5CDD505-2E9C-101B-9397-08002B2CF9AE}" pid="6" name="_dlc_ItemStageId">
    <vt:lpwstr>1</vt:lpwstr>
  </property>
  <property fmtid="{D5CDD505-2E9C-101B-9397-08002B2CF9AE}" pid="7" name="j60c3ced31bb40378c6254d49035d966">
    <vt:lpwstr>2015|ee47c3e7-6a69-4f36-9adf-1007c8d399a4</vt:lpwstr>
  </property>
  <property fmtid="{D5CDD505-2E9C-101B-9397-08002B2CF9AE}" pid="8" name="vti_description">
    <vt:lpwstr/>
  </property>
  <property fmtid="{D5CDD505-2E9C-101B-9397-08002B2CF9AE}" pid="9" name="WorkflowChangePath">
    <vt:lpwstr>1069b4ef-e6f3-4ad7-8c8e-772136578697,10;</vt:lpwstr>
  </property>
  <property fmtid="{D5CDD505-2E9C-101B-9397-08002B2CF9AE}" pid="10" name="Confidentiality">
    <vt:lpwstr>1;#Confidential|28d1025d-1415-4984-b35e-5b79e7d32b5c</vt:lpwstr>
  </property>
  <property fmtid="{D5CDD505-2E9C-101B-9397-08002B2CF9AE}" pid="11" name="ContentTypeId">
    <vt:lpwstr>0x0101005C6975769EB1684CAB07571CAE07A11B0100BC81FA0C64ACC243A77959D9266C7751</vt:lpwstr>
  </property>
  <property fmtid="{D5CDD505-2E9C-101B-9397-08002B2CF9AE}" pid="12" name="Calendar Year">
    <vt:lpwstr>7;#2017|58467e81-5d99-44a5-abb5-12a016b65e9e</vt:lpwstr>
  </property>
  <property fmtid="{D5CDD505-2E9C-101B-9397-08002B2CF9AE}" pid="13" name="TaxCatchAll">
    <vt:lpwstr/>
  </property>
  <property fmtid="{D5CDD505-2E9C-101B-9397-08002B2CF9AE}" pid="14" name="TaxKeywordTaxHTField">
    <vt:lpwstr/>
  </property>
  <property fmtid="{D5CDD505-2E9C-101B-9397-08002B2CF9AE}" pid="15" name="ItemRetentionFormula">
    <vt:lpwstr/>
  </property>
  <property fmtid="{D5CDD505-2E9C-101B-9397-08002B2CF9AE}" pid="16" name="_dlc_LastRun">
    <vt:lpwstr>08/15/2015 23:02:11</vt:lpwstr>
  </property>
</Properties>
</file>